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71" r:id="rId8"/>
    <p:sldId id="274" r:id="rId9"/>
    <p:sldId id="277" r:id="rId10"/>
    <p:sldId id="278" r:id="rId11"/>
    <p:sldId id="280" r:id="rId12"/>
    <p:sldId id="27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79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92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HILT 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Jupyter Notesbooks Cont.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011B7-3583-DE4A-AF20-0754CA76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" y="1570616"/>
            <a:ext cx="7820809" cy="48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6409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Transitioning to Independent Work</a:t>
            </a:r>
            <a:endParaRPr lang="en" sz="4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AC47D-1784-3146-A0DE-138E767C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9" y="3600349"/>
            <a:ext cx="4846320" cy="302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5E4DA-70EC-C147-A555-B186885710D2}"/>
              </a:ext>
            </a:extLst>
          </p:cNvPr>
          <p:cNvSpPr txBox="1"/>
          <p:nvPr/>
        </p:nvSpPr>
        <p:spPr>
          <a:xfrm>
            <a:off x="457200" y="1417637"/>
            <a:ext cx="77831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In the real world, you're often working from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This is an opportunity to try that with some support!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Pick one relevant to your interests. If you have an idea for a project that you'd rather work on we can help you get started on that too.</a:t>
            </a:r>
          </a:p>
        </p:txBody>
      </p:sp>
    </p:spTree>
    <p:extLst>
      <p:ext uri="{BB962C8B-B14F-4D97-AF65-F5344CB8AC3E}">
        <p14:creationId xmlns:p14="http://schemas.microsoft.com/office/powerpoint/2010/main" val="353941552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Plan Cont.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All slides (incl. Concepts III) on the website.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Also have some exercises up there.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Reinforcement is important!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9326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Why Python? Why not?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Python interpreter? 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print something to the console?</a:t>
            </a:r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was the easiest?</a:t>
            </a:r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 In particular, top choices from the poll were…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student projects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useful libraries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how to work with data and these tools</a:t>
            </a:r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Plan Cont.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r>
              <a:rPr lang="en-US" dirty="0"/>
              <a:t>Today:</a:t>
            </a:r>
          </a:p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/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Finish out concepts II.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Hand wave at concepts III.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Start working through a case study together.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8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Case Studies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AF3BD-BF97-6C42-95A6-CA65BC34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" y="1512636"/>
            <a:ext cx="7810052" cy="48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83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282</Words>
  <Application>Microsoft Macintosh PowerPoint</Application>
  <PresentationFormat>On-screen Show (4:3)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Yanone Kaffeesatz Bold</vt:lpstr>
      <vt:lpstr>Yanone Kaffeesatz Regular</vt:lpstr>
      <vt:lpstr>Office Theme</vt:lpstr>
      <vt:lpstr>Day Two Review</vt:lpstr>
      <vt:lpstr>Python</vt:lpstr>
      <vt:lpstr>Python</vt:lpstr>
      <vt:lpstr>Python</vt:lpstr>
      <vt:lpstr>Python</vt:lpstr>
      <vt:lpstr>Python</vt:lpstr>
      <vt:lpstr>Plan</vt:lpstr>
      <vt:lpstr>Plan Cont.</vt:lpstr>
      <vt:lpstr>Case Studies</vt:lpstr>
      <vt:lpstr>Jupyter Notesbooks Cont.</vt:lpstr>
      <vt:lpstr>Transitioning to Independent Work</vt:lpstr>
      <vt:lpstr>Plan Cont.</vt:lpstr>
      <vt:lpstr>Show and Tell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Walsh, Brandon M (bmw9t)</cp:lastModifiedBy>
  <cp:revision>102</cp:revision>
  <dcterms:created xsi:type="dcterms:W3CDTF">2014-08-05T11:32:54Z</dcterms:created>
  <dcterms:modified xsi:type="dcterms:W3CDTF">2019-05-28T17:46:52Z</dcterms:modified>
</cp:coreProperties>
</file>