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82" r:id="rId9"/>
    <p:sldId id="264" r:id="rId10"/>
    <p:sldId id="269" r:id="rId11"/>
    <p:sldId id="271" r:id="rId12"/>
    <p:sldId id="273" r:id="rId13"/>
    <p:sldId id="274" r:id="rId14"/>
    <p:sldId id="272" r:id="rId15"/>
    <p:sldId id="275" r:id="rId16"/>
    <p:sldId id="277" r:id="rId17"/>
    <p:sldId id="278" r:id="rId18"/>
    <p:sldId id="27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>
      <p:ext uri="{19B8F6BF-5375-455C-9EA6-DF929625EA0E}">
        <p15:presenceInfo xmlns:p15="http://schemas.microsoft.com/office/powerpoint/2012/main" userId="a809a8ac0149b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" TargetMode="External"/><Relationship Id="rId3" Type="http://schemas.openxmlformats.org/officeDocument/2006/relationships/hyperlink" Target="https://www.codecademy.com/learn/learn-git" TargetMode="External"/><Relationship Id="rId7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s://www.atlassian.com/git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youtu.be/1ffBJ4sVUb4" TargetMode="External"/><Relationship Id="rId4" Type="http://schemas.openxmlformats.org/officeDocument/2006/relationships/hyperlink" Target="https://git-scm.com/do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://cli.learncodethehardwa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mw9t/command_line_qui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2063" r="8680"/>
          <a:stretch/>
        </p:blipFill>
        <p:spPr>
          <a:xfrm>
            <a:off x="3206906" y="172681"/>
            <a:ext cx="7895755" cy="6574383"/>
          </a:xfrm>
        </p:spPr>
      </p:pic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067" y="549912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" y="334638"/>
            <a:ext cx="7571572" cy="6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With great power….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8" y="1299411"/>
            <a:ext cx="9596437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345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CLI</vt:lpstr>
      <vt:lpstr>PowerPoint Presentation</vt:lpstr>
      <vt:lpstr>PowerPoint Presentation</vt:lpstr>
      <vt:lpstr>PowerPoint Presentation</vt:lpstr>
      <vt:lpstr>PowerPoint Presentation</vt:lpstr>
      <vt:lpstr>Commands We’ll Learn </vt:lpstr>
      <vt:lpstr>PowerPoint Presentation</vt:lpstr>
      <vt:lpstr>PowerPoint Presentation</vt:lpstr>
      <vt:lpstr>PowerPoint Presentation</vt:lpstr>
      <vt:lpstr>Introduction to Git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Ethan Reed</cp:lastModifiedBy>
  <cp:revision>35</cp:revision>
  <dcterms:created xsi:type="dcterms:W3CDTF">2016-06-12T02:05:41Z</dcterms:created>
  <dcterms:modified xsi:type="dcterms:W3CDTF">2018-06-03T21:00:56Z</dcterms:modified>
</cp:coreProperties>
</file>