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93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8" r:id="rId31"/>
    <p:sldId id="279" r:id="rId32"/>
    <p:sldId id="280" r:id="rId33"/>
    <p:sldId id="281" r:id="rId34"/>
    <p:sldId id="282" r:id="rId35"/>
    <p:sldId id="294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5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-14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3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37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4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9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0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06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7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Really</a:t>
            </a:r>
            <a:r>
              <a:rPr lang="en-US" baseline="0" dirty="0" smtClean="0"/>
              <a:t> useful when you want to set up flexible programs.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So someone could fall your program and have it run on another file!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358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what refactoring</a:t>
            </a:r>
            <a:r>
              <a:rPr lang="en-US" baseline="0" dirty="0" smtClean="0"/>
              <a:t> 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406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8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4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4" Type="http://schemas.openxmlformats.org/officeDocument/2006/relationships/hyperlink" Target="https://developers.google.com/edu/python/list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python.org/3/tutorial/introduction.html%23string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ssages Image(608439154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789953" y="-504296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Programming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Concepts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604000" y="1096536"/>
            <a:ext cx="25400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7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3247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759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Answer: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item for item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name for name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911289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</p:txBody>
      </p:sp>
    </p:spTree>
    <p:extLst>
      <p:ext uri="{BB962C8B-B14F-4D97-AF65-F5344CB8AC3E}">
        <p14:creationId xmlns:p14="http://schemas.microsoft.com/office/powerpoint/2010/main" val="48944096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 = [1,2,3,4,5]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= [number + 5 for number in my_list]</a:t>
            </a:r>
          </a:p>
        </p:txBody>
      </p:sp>
    </p:spTree>
    <p:extLst>
      <p:ext uri="{BB962C8B-B14F-4D97-AF65-F5344CB8AC3E}">
        <p14:creationId xmlns:p14="http://schemas.microsoft.com/office/powerpoint/2010/main" val="14673553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2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32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40080" y="214884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 </a:t>
            </a:r>
            <a:endParaRPr lang="en-US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800" dirty="0" smtClean="0">
                <a:latin typeface="Menlo Regular"/>
                <a:cs typeface="Menlo Regular"/>
              </a:rPr>
              <a:t>plum</a:t>
            </a:r>
            <a:endParaRPr lang="en" sz="2800" dirty="0">
              <a:latin typeface="Menlo Regular"/>
              <a:cs typeface="Menlo Regular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("%s" 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% code + 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is the code for 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+ 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"%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." 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%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Yuck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 smtClean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baby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child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counter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2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2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2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True:	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&lt;= 5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			print(counter)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counter+=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&gt; 5: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sz="2200" dirty="0"/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000000"/>
                </a:solidFill>
                <a:sym typeface="Open Sans"/>
              </a:rPr>
              <a:t>Remember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: </a:t>
            </a:r>
            <a:r>
              <a:rPr lang="en" sz="2200" dirty="0">
                <a:solidFill>
                  <a:srgbClr val="FF0000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assignment, </a:t>
            </a:r>
            <a:r>
              <a:rPr lang="en" sz="2200" dirty="0">
                <a:solidFill>
                  <a:srgbClr val="FF0000"/>
                </a:solidFill>
                <a:sym typeface="Open Sans"/>
              </a:rPr>
              <a:t>==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slice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lphabet =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abcdefghijklmnopqrstuvwxyz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alphabet[1]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alphabet[2:7]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cdefg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alphabet[-2:]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 =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list[:-1]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more see the 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  <a:hlinkClick r:id="rId3"/>
              </a:rPr>
              <a:t>documentation!</a:t>
            </a: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Python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There </a:t>
            </a:r>
            <a:r>
              <a:rPr lang="en" dirty="0"/>
              <a:t>are different ways to run code </a:t>
            </a:r>
            <a:r>
              <a:rPr lang="en" dirty="0" smtClean="0"/>
              <a:t>through</a:t>
            </a:r>
            <a:r>
              <a:rPr lang="en-US" dirty="0" smtClean="0"/>
              <a:t> Python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Python interpreter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88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</a:t>
            </a:r>
            <a:r>
              <a:rPr lang="en-US" dirty="0" smtClean="0"/>
              <a:t>running in the python interpreter</a:t>
            </a:r>
            <a:r>
              <a:rPr lang="en" dirty="0" smtClean="0"/>
              <a:t>?</a:t>
            </a:r>
            <a:endParaRPr lang="en" dirty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588264" y="321651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rint("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, World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python3 hello.py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Virginia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Arguments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Update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with the following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from sys import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script, </a:t>
            </a:r>
            <a:r>
              <a:rPr lang="en-US" sz="2400" dirty="0" err="1" smtClean="0"/>
              <a:t>user_name</a:t>
            </a:r>
            <a:r>
              <a:rPr lang="en-US" sz="2400" dirty="0" smtClean="0"/>
              <a:t> =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ea typeface="Menlo Regular"/>
                <a:cs typeface="Menlo Regular"/>
              </a:rPr>
              <a:t>	print(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%s!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 % user_name)</a:t>
            </a:r>
            <a:endParaRPr lang="en" sz="2400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Now run it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endParaRPr lang="en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/>
              <a:t>Refactor </a:t>
            </a:r>
            <a:r>
              <a:rPr lang="en" sz="2200" dirty="0" smtClean="0">
                <a:solidFill>
                  <a:srgbClr val="0B5C92"/>
                </a:solidFill>
                <a:latin typeface="Menlo Regular"/>
                <a:cs typeface="Menlo Regular"/>
              </a:rPr>
              <a:t>hello.py</a:t>
            </a:r>
            <a:endParaRPr lang="en-US" sz="2200" dirty="0" smtClean="0">
              <a:solidFill>
                <a:srgbClr val="0B5C92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lang="en" sz="2200" dirty="0"/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from sys import argv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len(argv) == 1:    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print('Hello, World!')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    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print('Hello, ' + argv[1])</a:t>
            </a:r>
            <a:endParaRPr lang="en-US" sz="22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/>
              <a:t>Now </a:t>
            </a:r>
            <a:r>
              <a:rPr lang="en" sz="2200" dirty="0"/>
              <a:t>run 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python </a:t>
            </a: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hello.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sz="2200" dirty="0" smtClean="0"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sz="2200" dirty="0" smtClean="0">
                <a:latin typeface="Menlo Regular"/>
                <a:ea typeface="Menlo Regular"/>
                <a:cs typeface="Menlo Regular"/>
                <a:sym typeface="Courier New"/>
              </a:rPr>
              <a:t>Brandon!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2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</a:t>
            </a:r>
            <a:r>
              <a:rPr lang="en" dirty="0"/>
              <a:t>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Math functions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Everything we've done so far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packages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Anythin you might not need to use everytime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5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5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print(x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y)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1889"</a:t>
            </a:r>
            <a:endParaRPr lang="en-US" sz="18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(author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sz="5000" dirty="0" smtClean="0"/>
              <a:t> </a:t>
            </a:r>
            <a:r>
              <a:rPr lang="en" sz="5000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&lt;=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reeting(1878)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reeting(2013)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reeting(3000)</a:t>
            </a:r>
            <a:endParaRPr lang="en" sz="2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-US" sz="22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 </a:t>
            </a:r>
            <a:r>
              <a:rPr lang="en-US" sz="5000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-US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Note: indentation matters! Keeps things organized.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Tabs vs Spaces</a:t>
            </a: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larger_list: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results.append(action_to(item))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some changes made to the first list.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595555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each number in the first list, with some changes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962644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[item + 5 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Quick! Easy! but confusing!</a:t>
            </a:r>
          </a:p>
        </p:txBody>
      </p:sp>
    </p:spTree>
    <p:extLst>
      <p:ext uri="{BB962C8B-B14F-4D97-AF65-F5344CB8AC3E}">
        <p14:creationId xmlns:p14="http://schemas.microsoft.com/office/powerpoint/2010/main" val="1665711261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1480</Words>
  <Application>Microsoft Macintosh PowerPoint</Application>
  <PresentationFormat>On-screen Show (4:3)</PresentationFormat>
  <Paragraphs>390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for loop: Do something repeatedly</vt:lpstr>
      <vt:lpstr>for loop: Do something repeatedly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Exercise</vt:lpstr>
      <vt:lpstr>Conditional: do something if a condition is true</vt:lpstr>
      <vt:lpstr>Exercise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slice</vt:lpstr>
      <vt:lpstr>Running Python</vt:lpstr>
      <vt:lpstr>Running code</vt:lpstr>
      <vt:lpstr>Your Own Command Line Program</vt:lpstr>
      <vt:lpstr>Hello World</vt:lpstr>
      <vt:lpstr>Arguments</vt:lpstr>
      <vt:lpstr>Conditionals</vt:lpstr>
      <vt:lpstr>Packages</vt:lpstr>
      <vt:lpstr>Installing Packages</vt:lpstr>
      <vt:lpstr>Organization: code reuse</vt:lpstr>
      <vt:lpstr>Exercise </vt:lpstr>
      <vt:lpstr>An Answer</vt:lpstr>
      <vt:lpstr>Exercise</vt:lpstr>
      <vt:lpstr>An Answer</vt:lpstr>
      <vt:lpstr>An Answer: improved</vt:lpstr>
      <vt:lpstr>Exercise</vt:lpstr>
      <vt:lpstr>An Answer</vt:lpstr>
      <vt:lpstr>An Answer: continued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Brandon Walsh</cp:lastModifiedBy>
  <cp:revision>146</cp:revision>
  <dcterms:modified xsi:type="dcterms:W3CDTF">2017-06-06T02:57:11Z</dcterms:modified>
</cp:coreProperties>
</file>