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70" r:id="rId12"/>
    <p:sldId id="271" r:id="rId13"/>
    <p:sldId id="272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43" d="100"/>
          <a:sy n="43" d="100"/>
        </p:scale>
        <p:origin x="3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5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0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39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 IT FORWARD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0E77-FC52-4747-BB0B-6F848EB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itp.commons.gc.cuny.ed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ln.acrl.org/index.php/crlnews/article/view/16833/18427" TargetMode="External"/><Relationship Id="rId4" Type="http://schemas.openxmlformats.org/officeDocument/2006/relationships/hyperlink" Target="http://codingpedagogy.ne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When to Scrape?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Ask: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Will they just give me the data?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they have an API I can use instead?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the have a terms of service I can see?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Would I have to log in?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the URLs be worked around in Python?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worth it?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172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How to start?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To find code, google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/>
              <a:t>p</a:t>
            </a:r>
            <a:r>
              <a:rPr lang="en-US" sz="2800" dirty="0" smtClean="0"/>
              <a:t>ython3 library “thing I want to do” “object of study”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Ex: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python3 library for analyzing images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</a:t>
            </a:r>
            <a:r>
              <a:rPr lang="en-US" dirty="0" smtClean="0"/>
              <a:t>ython3 library for getting proper nouns from strings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Look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Look at the documentation</a:t>
            </a:r>
            <a:endParaRPr lang="en-US" sz="2800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2646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How to start?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Find projects similar to yours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Is their code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Does their about page describe what they did?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Can you ask them?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Look at resources that exist online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programminghistorian.org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nltk.org/book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Blogs! walshbr.com, scholarslab.org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3090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How to teach?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Big Resources</a:t>
            </a:r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>
                <a:hlinkClick r:id="rId3"/>
              </a:rPr>
              <a:t>https://jitp.commons.gc.cuny.edu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>
                <a:hlinkClick r:id="rId4"/>
              </a:rPr>
              <a:t>http://codingpedagogy.net/index.html</a:t>
            </a:r>
            <a:endParaRPr lang="en-US" sz="2000" dirty="0" smtClean="0"/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/>
              <a:t>h</a:t>
            </a:r>
            <a:r>
              <a:rPr lang="en-US" sz="2000" smtClean="0"/>
              <a:t>ybridpedagogy.org</a:t>
            </a:r>
            <a:endParaRPr lang="en-US" sz="2000" dirty="0" smtClean="0"/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“Beyond </a:t>
            </a:r>
            <a:r>
              <a:rPr lang="en-US" sz="2400" dirty="0" err="1" smtClean="0"/>
              <a:t>Buttonology</a:t>
            </a:r>
            <a:r>
              <a:rPr lang="en-US" sz="2400" dirty="0" smtClean="0"/>
              <a:t>” – Russell and Hensley</a:t>
            </a:r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crln.acrl.org/index.php/crlnews/article/view/16833/18427</a:t>
            </a:r>
            <a:endParaRPr lang="en-US" sz="2000" dirty="0" smtClean="0"/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/>
              <a:t>Blogs! </a:t>
            </a:r>
            <a:endParaRPr lang="en-US" sz="2400" dirty="0" smtClean="0"/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walshbr.com</a:t>
            </a:r>
          </a:p>
          <a:p>
            <a:pPr marL="1257300" lvl="2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scholarslab.org</a:t>
            </a:r>
            <a:endParaRPr lang="en-US" sz="2000" dirty="0"/>
          </a:p>
          <a:p>
            <a:pPr marL="438150" lvl="1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4902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</a:t>
            </a:r>
            <a:r>
              <a:rPr lang="en-US" dirty="0" smtClean="0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308</Words>
  <Application>Microsoft Office PowerPoint</Application>
  <PresentationFormat>On-screen Show (4:3)</PresentationFormat>
  <Paragraphs>58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Yanone Kaffeesatz Bold</vt:lpstr>
      <vt:lpstr>Yanone Kaffeesatz Regular</vt:lpstr>
      <vt:lpstr>Office Theme</vt:lpstr>
      <vt:lpstr>Day Three Review</vt:lpstr>
      <vt:lpstr>Impostor Syndrome</vt:lpstr>
      <vt:lpstr>PowerPoint Presentation</vt:lpstr>
      <vt:lpstr>Dunning-Kruger Effect</vt:lpstr>
      <vt:lpstr>Impostor Syndrome</vt:lpstr>
      <vt:lpstr>Reading</vt:lpstr>
      <vt:lpstr>PowerPoint Presentation</vt:lpstr>
      <vt:lpstr>Today (at show and tell)</vt:lpstr>
      <vt:lpstr>The plan…</vt:lpstr>
      <vt:lpstr>Approaches</vt:lpstr>
      <vt:lpstr>When to Scrape?</vt:lpstr>
      <vt:lpstr>How to start?</vt:lpstr>
      <vt:lpstr>How to start?</vt:lpstr>
      <vt:lpstr>How to teach?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C-93444</cp:lastModifiedBy>
  <cp:revision>37</cp:revision>
  <dcterms:created xsi:type="dcterms:W3CDTF">2014-08-07T11:22:34Z</dcterms:created>
  <dcterms:modified xsi:type="dcterms:W3CDTF">2019-06-06T16:04:59Z</dcterms:modified>
</cp:coreProperties>
</file>