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7"/>
    <p:restoredTop sz="94706"/>
  </p:normalViewPr>
  <p:slideViewPr>
    <p:cSldViewPr snapToGrid="0" snapToObjects="1">
      <p:cViewPr varScale="1">
        <p:scale>
          <a:sx n="104" d="100"/>
          <a:sy n="104" d="100"/>
        </p:scale>
        <p:origin x="224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40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&gt;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smtClean="0"/>
              <a:t>reeting(2013</a:t>
            </a:r>
            <a:r>
              <a:rPr lang="en" sz="2200" dirty="0" smtClean="0"/>
              <a:t>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larger_list: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results.append(action_to(item))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1435</Words>
  <Application>Microsoft Macintosh PowerPoint</Application>
  <PresentationFormat>On-screen Show (4:3)</PresentationFormat>
  <Paragraphs>385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Arial</vt:lpstr>
      <vt:lpstr>Arial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Splat Operator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Microsoft Office User</cp:lastModifiedBy>
  <cp:revision>125</cp:revision>
  <dcterms:modified xsi:type="dcterms:W3CDTF">2017-06-01T17:31:24Z</dcterms:modified>
</cp:coreProperties>
</file>