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80" r:id="rId13"/>
    <p:sldId id="269" r:id="rId14"/>
    <p:sldId id="271" r:id="rId15"/>
    <p:sldId id="273" r:id="rId16"/>
    <p:sldId id="274" r:id="rId17"/>
    <p:sldId id="272" r:id="rId18"/>
    <p:sldId id="275" r:id="rId19"/>
    <p:sldId id="277" r:id="rId20"/>
    <p:sldId id="278" r:id="rId21"/>
    <p:sldId id="27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han Reed" initials="E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14" d="100"/>
          <a:sy n="114" d="100"/>
        </p:scale>
        <p:origin x="-80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1T21:59:47.03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FB54-7980-41A8-B151-9D25B292734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default.asp" TargetMode="External"/><Relationship Id="rId4" Type="http://schemas.openxmlformats.org/officeDocument/2006/relationships/hyperlink" Target="https://www.codecademy.com/learn/web" TargetMode="External"/><Relationship Id="rId5" Type="http://schemas.openxmlformats.org/officeDocument/2006/relationships/hyperlink" Target="https://developer.mozilla.org/en-US/Learn/HTML" TargetMode="External"/><Relationship Id="rId6" Type="http://schemas.openxmlformats.org/officeDocument/2006/relationships/hyperlink" Target="https://docs.webplatform.org/wiki/css/tutori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html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gerdudler.github.io/git-guide/files/git_cheat_sheet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git" TargetMode="External"/><Relationship Id="rId4" Type="http://schemas.openxmlformats.org/officeDocument/2006/relationships/hyperlink" Target="https://git-scm.com/doc" TargetMode="External"/><Relationship Id="rId5" Type="http://schemas.openxmlformats.org/officeDocument/2006/relationships/hyperlink" Target="https://youtu.be/1ffBJ4sVUb4" TargetMode="External"/><Relationship Id="rId6" Type="http://schemas.openxmlformats.org/officeDocument/2006/relationships/hyperlink" Target="https://github.com/" TargetMode="External"/><Relationship Id="rId7" Type="http://schemas.openxmlformats.org/officeDocument/2006/relationships/hyperlink" Target="http://rogerdudler.github.io/git-guide/" TargetMode="External"/><Relationship Id="rId8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tlassian.com/git/tutorial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the-command-line" TargetMode="External"/><Relationship Id="rId4" Type="http://schemas.openxmlformats.org/officeDocument/2006/relationships/hyperlink" Target="https://github.com/bmw9t/command_line_quiz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i.learncodethehardway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56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1" y="1350880"/>
            <a:ext cx="9165387" cy="5140391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07169" y="253499"/>
            <a:ext cx="9172074" cy="13988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+mj-lt"/>
              </a:rPr>
              <a:t>HTML Box Model</a:t>
            </a:r>
          </a:p>
          <a:p>
            <a:pPr marL="0" indent="0">
              <a:buNone/>
            </a:pP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379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85" y="1277708"/>
            <a:ext cx="8069178" cy="52180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176337" y="-4818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You are a programmer!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8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267328"/>
            <a:ext cx="10564559" cy="52629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w3schools</a:t>
            </a:r>
          </a:p>
          <a:p>
            <a:r>
              <a:rPr lang="en-US" sz="2800" dirty="0">
                <a:hlinkClick r:id="rId2"/>
              </a:rPr>
              <a:t>http://www.w3schools.com/html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www.w3schools.com/css/default.asp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Codecademy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www.codecademy.com/learn/web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Mozilla</a:t>
            </a:r>
            <a:endParaRPr lang="en-US" sz="2800" dirty="0"/>
          </a:p>
          <a:p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developer.mozilla.org/en-US/Learn/HTML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More CSS documentation</a:t>
            </a:r>
          </a:p>
          <a:p>
            <a:r>
              <a:rPr lang="en-US" sz="2800" dirty="0">
                <a:hlinkClick r:id="rId6"/>
              </a:rPr>
              <a:t>https://</a:t>
            </a:r>
            <a:r>
              <a:rPr lang="en-US" sz="2800" dirty="0" smtClean="0">
                <a:hlinkClick r:id="rId6"/>
              </a:rPr>
              <a:t>docs.webplatform.org/wiki/css/tutorials</a:t>
            </a:r>
            <a:endParaRPr lang="en-US" sz="2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4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 Controlling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Save TONS of different versions of project over time.</a:t>
            </a:r>
          </a:p>
          <a:p>
            <a:r>
              <a:rPr lang="en-US" sz="3600" dirty="0" smtClean="0"/>
              <a:t>Can recover ANY of those iterations.</a:t>
            </a:r>
          </a:p>
          <a:p>
            <a:r>
              <a:rPr lang="en-US" sz="3600" dirty="0" smtClean="0"/>
              <a:t>Nothing is ever lost.</a:t>
            </a:r>
          </a:p>
          <a:p>
            <a:r>
              <a:rPr lang="en-US" sz="3600" dirty="0" smtClean="0"/>
              <a:t>The date, time, and extent of every change is logged (so is the person who made the changes).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195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1" t="12063" r="8680"/>
          <a:stretch/>
        </p:blipFill>
        <p:spPr>
          <a:xfrm>
            <a:off x="3206906" y="172681"/>
            <a:ext cx="7895755" cy="6574383"/>
          </a:xfrm>
        </p:spPr>
      </p:pic>
      <p:sp>
        <p:nvSpPr>
          <p:cNvPr id="2" name="TextBox 1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:(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9036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83" y="105182"/>
            <a:ext cx="6358600" cy="6571663"/>
          </a:xfrm>
        </p:spPr>
      </p:pic>
      <p:sp>
        <p:nvSpPr>
          <p:cNvPr id="3" name="TextBox 2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:)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51761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Distributed Version Control System.</a:t>
            </a:r>
          </a:p>
          <a:p>
            <a:r>
              <a:rPr lang="en-US" sz="3600" dirty="0" smtClean="0"/>
              <a:t>Each clone gets the entire project history.</a:t>
            </a:r>
          </a:p>
          <a:p>
            <a:r>
              <a:rPr lang="en-US" sz="3600" dirty="0" smtClean="0"/>
              <a:t>Code exists, in full, everywhere.</a:t>
            </a:r>
          </a:p>
          <a:p>
            <a:r>
              <a:rPr lang="en-US" sz="3600" dirty="0" smtClean="0"/>
              <a:t>Allows easy collaboration via GitHub.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174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Workflow with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1. Modify a file (in a text editor).</a:t>
            </a:r>
          </a:p>
          <a:p>
            <a:pPr marL="0" indent="0">
              <a:buNone/>
            </a:pPr>
            <a:r>
              <a:rPr lang="en-US" sz="3200" dirty="0" smtClean="0"/>
              <a:t>2. Add that file to the staging area.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3. Commit it to the repository (with a message).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–m “Increased the font size of the title”</a:t>
            </a:r>
          </a:p>
          <a:p>
            <a:pPr marL="0" indent="0">
              <a:buNone/>
            </a:pPr>
            <a:r>
              <a:rPr lang="en-US" sz="3200" dirty="0" smtClean="0"/>
              <a:t>4. Start process over.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http://rogerdudler.github.io/git-guide/files/git_cheat_sheet.pdf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60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6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Commands We’ll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274" y="1944437"/>
            <a:ext cx="3124201" cy="3763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en-US" sz="3600" dirty="0" err="1" smtClean="0"/>
              <a:t>init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status</a:t>
            </a:r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add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commit –m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push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82589" y="2024648"/>
            <a:ext cx="2831432" cy="368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branch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checkout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merge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diff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207003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1" y="229441"/>
            <a:ext cx="4242278" cy="6628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1298" y="1010654"/>
            <a:ext cx="4641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Programming Rules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574632" y="2350168"/>
            <a:ext cx="45985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/>
              <a:t>Expect confusion.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Embrace it!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Ask questions.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Look online!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560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7" y="86265"/>
            <a:ext cx="7874645" cy="669409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69855" y="2320535"/>
            <a:ext cx="356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The Importance of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135776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520" y="598038"/>
            <a:ext cx="3830129" cy="462094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Parallel Universes of </a:t>
            </a:r>
            <a:r>
              <a:rPr lang="en-US" sz="4000" dirty="0" err="1" smtClean="0"/>
              <a:t>Git</a:t>
            </a:r>
            <a:r>
              <a:rPr lang="en-US" sz="4000" dirty="0" smtClean="0"/>
              <a:t> Branches &amp; Merges</a:t>
            </a:r>
            <a:br>
              <a:rPr lang="en-US" sz="40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---as easy as comic book storylines!!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5" y="598037"/>
            <a:ext cx="7299788" cy="56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3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267328"/>
            <a:ext cx="10564559" cy="52629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tutorials and documentation</a:t>
            </a:r>
          </a:p>
          <a:p>
            <a:r>
              <a:rPr lang="en-US" sz="2800" dirty="0">
                <a:hlinkClick r:id="rId2"/>
              </a:rPr>
              <a:t>https://www.atlassian.com/git/tutorials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www.codecademy.com/learn/learn-git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https://git-scm.com/doc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for ages 4 and up</a:t>
            </a:r>
          </a:p>
          <a:p>
            <a:r>
              <a:rPr lang="en-US" sz="2800" dirty="0" smtClean="0">
                <a:hlinkClick r:id="rId5"/>
              </a:rPr>
              <a:t>https://youtu.be/1ffBJ4sVUb4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GitHub</a:t>
            </a:r>
          </a:p>
          <a:p>
            <a:r>
              <a:rPr lang="en-US" sz="2800" dirty="0">
                <a:hlinkClick r:id="rId6"/>
              </a:rPr>
              <a:t>https://github.com</a:t>
            </a:r>
            <a:r>
              <a:rPr lang="en-US" sz="2800" dirty="0" smtClean="0">
                <a:hlinkClick r:id="rId6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7"/>
              </a:rPr>
              <a:t>http://rogerdudler.github.io/git-guide</a:t>
            </a:r>
            <a:r>
              <a:rPr lang="en-US" sz="2800" dirty="0" smtClean="0">
                <a:hlinkClick r:id="rId7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8"/>
              </a:rPr>
              <a:t>https://guides.github.com</a:t>
            </a:r>
            <a:r>
              <a:rPr lang="en-US" sz="2800" dirty="0" smtClean="0">
                <a:hlinkClick r:id="rId8"/>
              </a:rPr>
              <a:t>/</a:t>
            </a:r>
            <a:endParaRPr lang="en-US" sz="2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43"/>
            <a:ext cx="6174958" cy="4443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78" y="276188"/>
            <a:ext cx="4401599" cy="3301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04" y="3755462"/>
            <a:ext cx="4989622" cy="2797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5" y="5165559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GUI (Graphical User Interface)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728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6127" y="5678906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CLI (Command Line Interface)</a:t>
            </a:r>
            <a:endParaRPr lang="en-US" sz="3600" dirty="0"/>
          </a:p>
        </p:txBody>
      </p:sp>
      <p:pic>
        <p:nvPicPr>
          <p:cNvPr id="3" name="Picture 2" descr="Screen Shot 2014-08-01 at 2.5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51" y="160641"/>
            <a:ext cx="6627825" cy="53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57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24" y="536659"/>
            <a:ext cx="9068062" cy="4660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9474" y="549610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/>
              <a:t>From </a:t>
            </a:r>
            <a:r>
              <a:rPr lang="en-US" sz="4000" i="1" dirty="0" err="1" smtClean="0"/>
              <a:t>Zork</a:t>
            </a:r>
            <a:r>
              <a:rPr lang="en-US" sz="4000" dirty="0" smtClean="0"/>
              <a:t>, 1981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7191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3" y="465346"/>
            <a:ext cx="565885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Commands We’ll Learn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94" y="1518569"/>
            <a:ext cx="4728411" cy="489601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cd</a:t>
            </a:r>
            <a:r>
              <a:rPr lang="en-US" dirty="0" smtClean="0">
                <a:solidFill>
                  <a:schemeClr val="tx1"/>
                </a:solidFill>
              </a:rPr>
              <a:t> – change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– list directory contents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</a:t>
            </a:r>
            <a:r>
              <a:rPr lang="en-US" b="1" dirty="0" err="1" smtClean="0">
                <a:solidFill>
                  <a:schemeClr val="tx1"/>
                </a:solidFill>
              </a:rPr>
              <a:t>wd</a:t>
            </a:r>
            <a:r>
              <a:rPr lang="en-US" dirty="0" smtClean="0">
                <a:solidFill>
                  <a:schemeClr val="tx1"/>
                </a:solidFill>
              </a:rPr>
              <a:t> – print working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ouch</a:t>
            </a:r>
            <a:r>
              <a:rPr lang="en-US" dirty="0" smtClean="0">
                <a:solidFill>
                  <a:schemeClr val="tx1"/>
                </a:solidFill>
              </a:rPr>
              <a:t> – create new file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r</a:t>
            </a:r>
            <a:r>
              <a:rPr lang="en-US" b="1" dirty="0" err="1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– remove file (careful!)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b="1" dirty="0" err="1" smtClean="0">
                <a:solidFill>
                  <a:schemeClr val="tx1"/>
                </a:solidFill>
              </a:rPr>
              <a:t>kdir</a:t>
            </a:r>
            <a:r>
              <a:rPr lang="en-US" dirty="0" smtClean="0">
                <a:solidFill>
                  <a:schemeClr val="tx1"/>
                </a:solidFill>
              </a:rPr>
              <a:t> – make directory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dirty="0" err="1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– copy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– move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an </a:t>
            </a:r>
            <a:r>
              <a:rPr lang="en-US" dirty="0" smtClean="0">
                <a:solidFill>
                  <a:schemeClr val="tx1"/>
                </a:solidFill>
              </a:rPr>
              <a:t>– help page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79695" y="500062"/>
            <a:ext cx="565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Command Structure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1990" y="1518568"/>
            <a:ext cx="4543926" cy="48960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 </a:t>
            </a:r>
            <a:r>
              <a:rPr lang="en-US" i="1" dirty="0" smtClean="0"/>
              <a:t>command</a:t>
            </a:r>
            <a:r>
              <a:rPr lang="en-US" dirty="0" smtClean="0"/>
              <a:t> </a:t>
            </a:r>
            <a:r>
              <a:rPr lang="en-US" i="1" dirty="0" smtClean="0"/>
              <a:t>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new_project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$ touch index.html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</a:t>
            </a:r>
            <a:r>
              <a:rPr lang="en-US" dirty="0" smtClean="0"/>
              <a:t>ommand = what to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arameters = how or to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636296"/>
            <a:ext cx="10564559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 smtClean="0"/>
              <a:t>Learn Code the Hard way</a:t>
            </a:r>
            <a:endParaRPr lang="en-US" sz="3200" dirty="0" smtClean="0">
              <a:hlinkClick r:id="rId2"/>
            </a:endParaRPr>
          </a:p>
          <a:p>
            <a:r>
              <a:rPr lang="en-US" sz="3200" dirty="0" smtClean="0">
                <a:hlinkClick r:id="rId2"/>
              </a:rPr>
              <a:t>http://cli.learncodethehardway.org/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Codecademy</a:t>
            </a:r>
            <a:endParaRPr lang="en-US" sz="3200" dirty="0"/>
          </a:p>
          <a:p>
            <a:r>
              <a:rPr lang="en-US" sz="3200" dirty="0" smtClean="0">
                <a:hlinkClick r:id="rId3"/>
              </a:rPr>
              <a:t>https://www.codecademy.com/learn/learn-the-command-line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CLI Quiz</a:t>
            </a:r>
          </a:p>
          <a:p>
            <a:r>
              <a:rPr lang="en-US" sz="3200" dirty="0" smtClean="0">
                <a:hlinkClick r:id="rId4"/>
              </a:rPr>
              <a:t>https://github.com/bmw9t/command_line_quiz/</a:t>
            </a: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2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HTML/CSS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0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3135" y="352925"/>
            <a:ext cx="6047875" cy="2101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+mj-lt"/>
              </a:rPr>
              <a:t>HTML </a:t>
            </a:r>
          </a:p>
          <a:p>
            <a:pPr marL="0" indent="0">
              <a:buNone/>
            </a:pPr>
            <a:r>
              <a:rPr lang="en-US" sz="4000" b="1" dirty="0" smtClean="0">
                <a:latin typeface="+mj-lt"/>
              </a:rPr>
              <a:t>Hypertext Markup Language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2870" y="1909008"/>
            <a:ext cx="4404562" cy="44597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&lt;DOCTYPE! 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&lt;head&gt;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&lt;/head&gt;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	&lt;p&gt; Hi! 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&lt;/body&gt;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&lt;/html&gt;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49977" y="336881"/>
            <a:ext cx="6256422" cy="1748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 smtClean="0">
                <a:latin typeface="+mj-lt"/>
              </a:rPr>
              <a:t>CSS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 smtClean="0">
                <a:latin typeface="+mj-lt"/>
              </a:rPr>
              <a:t>Cascading Style Sheets</a:t>
            </a:r>
            <a:endParaRPr lang="en-US" sz="4000" b="1" dirty="0"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94358" y="1909009"/>
            <a:ext cx="4507831" cy="44597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	font-size: 30px;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p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color: red;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}</a:t>
            </a:r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723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Words>501</Words>
  <Application>Microsoft Macintosh PowerPoint</Application>
  <PresentationFormat>Custom</PresentationFormat>
  <Paragraphs>123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CSI</vt:lpstr>
      <vt:lpstr>PowerPoint Presentation</vt:lpstr>
      <vt:lpstr>PowerPoint Presentation</vt:lpstr>
      <vt:lpstr>PowerPoint Presentation</vt:lpstr>
      <vt:lpstr>PowerPoint Presentation</vt:lpstr>
      <vt:lpstr>Commands We’ll Learn </vt:lpstr>
      <vt:lpstr>PowerPoint Presentation</vt:lpstr>
      <vt:lpstr>Introduction to HTML/CSS</vt:lpstr>
      <vt:lpstr>PowerPoint Presentation</vt:lpstr>
      <vt:lpstr>PowerPoint Presentation</vt:lpstr>
      <vt:lpstr>PowerPoint Presentation</vt:lpstr>
      <vt:lpstr>PowerPoint Presentation</vt:lpstr>
      <vt:lpstr>Introduction to Git</vt:lpstr>
      <vt:lpstr>Version Controlling</vt:lpstr>
      <vt:lpstr>PowerPoint Presentation</vt:lpstr>
      <vt:lpstr>PowerPoint Presentation</vt:lpstr>
      <vt:lpstr>Git</vt:lpstr>
      <vt:lpstr>Workflow with Commands</vt:lpstr>
      <vt:lpstr>Commands We’ll Learn</vt:lpstr>
      <vt:lpstr>PowerPoint Presentation</vt:lpstr>
      <vt:lpstr>The Parallel Universes of Git Branches &amp; Merges  ---as easy as comic book storylines!!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CSI</dc:title>
  <dc:creator>Ethan Reed</dc:creator>
  <cp:lastModifiedBy>Brandon</cp:lastModifiedBy>
  <cp:revision>28</cp:revision>
  <dcterms:created xsi:type="dcterms:W3CDTF">2016-06-12T02:05:41Z</dcterms:created>
  <dcterms:modified xsi:type="dcterms:W3CDTF">2016-06-13T14:31:09Z</dcterms:modified>
</cp:coreProperties>
</file>