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1" r:id="rId9"/>
    <p:sldId id="267" r:id="rId10"/>
    <p:sldId id="269" r:id="rId11"/>
    <p:sldId id="263" r:id="rId12"/>
    <p:sldId id="265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56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frank the course title is a pedagogical intervention </a:t>
            </a:r>
            <a:r>
              <a:rPr lang="mr-IN" dirty="0" smtClean="0"/>
              <a:t>–</a:t>
            </a:r>
            <a:r>
              <a:rPr lang="en-US" dirty="0" smtClean="0"/>
              <a:t> trying to get a particular audience in the room.</a:t>
            </a:r>
          </a:p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 is that the course will</a:t>
            </a:r>
            <a:r>
              <a:rPr lang="en-US" baseline="0" dirty="0" smtClean="0"/>
              <a:t> give you a way in, help you get started and help you apply these things to your </a:t>
            </a:r>
            <a:r>
              <a:rPr lang="en-US" baseline="0" smtClean="0"/>
              <a:t>real life.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/>
              <a:t/>
            </a:r>
            <a:br>
              <a:rPr lang="en-US"/>
            </a:br>
            <a:r>
              <a:rPr lang="en-US" sz="3500" cap="none" smtClean="0">
                <a:solidFill>
                  <a:srgbClr val="000000"/>
                </a:solidFill>
              </a:rPr>
              <a:t>now with 50% more </a:t>
            </a:r>
            <a:r>
              <a:rPr lang="en-US" sz="3500" cap="none" dirty="0" smtClean="0">
                <a:solidFill>
                  <a:srgbClr val="000000"/>
                </a:solidFill>
              </a:rPr>
              <a:t>Python</a:t>
            </a:r>
            <a:r>
              <a:rPr lang="en-US" sz="3500" cap="none" dirty="0" smtClean="0">
                <a:solidFill>
                  <a:srgbClr val="000000"/>
                </a:solidFill>
              </a:rPr>
              <a:t>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</a:t>
            </a:r>
            <a:r>
              <a:rPr lang="en-US" sz="3800" dirty="0" smtClean="0">
                <a:solidFill>
                  <a:srgbClr val="535353"/>
                </a:solidFill>
              </a:rPr>
              <a:t>19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mix!</a:t>
            </a:r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286</Words>
  <Application>Microsoft Macintosh PowerPoint</Application>
  <PresentationFormat>Custom</PresentationFormat>
  <Paragraphs>52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Showroom</vt:lpstr>
      <vt:lpstr>Digital humanities programming now with 50% more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Ground Rules</vt:lpstr>
      <vt:lpstr>Post-it Notes</vt:lpstr>
      <vt:lpstr>slack</vt:lpstr>
      <vt:lpstr>Code of conduct</vt:lpstr>
      <vt:lpstr>Other Important Stuff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28</cp:revision>
  <dcterms:modified xsi:type="dcterms:W3CDTF">2019-06-01T13:34:20Z</dcterms:modified>
</cp:coreProperties>
</file>