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6" r:id="rId4"/>
    <p:sldId id="271" r:id="rId5"/>
    <p:sldId id="259" r:id="rId6"/>
    <p:sldId id="274" r:id="rId7"/>
    <p:sldId id="260" r:id="rId8"/>
    <p:sldId id="261" r:id="rId9"/>
    <p:sldId id="267" r:id="rId10"/>
    <p:sldId id="269" r:id="rId11"/>
    <p:sldId id="263" r:id="rId12"/>
    <p:sldId id="275" r:id="rId13"/>
    <p:sldId id="276" r:id="rId14"/>
    <p:sldId id="277" r:id="rId15"/>
    <p:sldId id="262" r:id="rId16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56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frank the course title is a pedagogical intervention </a:t>
            </a:r>
            <a:r>
              <a:rPr lang="mr-IN" dirty="0" smtClean="0"/>
              <a:t>–</a:t>
            </a:r>
            <a:r>
              <a:rPr lang="en-US" dirty="0" smtClean="0"/>
              <a:t> trying to get a particular audience in the room.</a:t>
            </a:r>
          </a:p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Hope is that the course will</a:t>
            </a:r>
            <a:r>
              <a:rPr lang="en-US" baseline="0" dirty="0" smtClean="0"/>
              <a:t> give you a way in, help you get started and help you apply these things to your </a:t>
            </a:r>
            <a:r>
              <a:rPr lang="en-US" baseline="0" smtClean="0"/>
              <a:t>real life.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7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50% more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HILT </a:t>
            </a:r>
            <a:r>
              <a:rPr sz="3800" smtClean="0">
                <a:solidFill>
                  <a:srgbClr val="535353"/>
                </a:solidFill>
              </a:rPr>
              <a:t>20</a:t>
            </a:r>
            <a:r>
              <a:rPr lang="en-US" sz="3800" smtClean="0">
                <a:solidFill>
                  <a:srgbClr val="535353"/>
                </a:solidFill>
              </a:rPr>
              <a:t>19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3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990" y="254000"/>
            <a:ext cx="3030821" cy="1603829"/>
          </a:xfrm>
        </p:spPr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pic>
        <p:nvPicPr>
          <p:cNvPr id="4" name="Picture 3" descr="Screen Shot 2019-06-01 at 10.03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7" y="1415417"/>
            <a:ext cx="10747186" cy="6716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2741" y="8420799"/>
            <a:ext cx="10059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humanitiesprogramming.github.io</a:t>
            </a:r>
            <a:r>
              <a:rPr lang="en-US" dirty="0"/>
              <a:t>/resources/</a:t>
            </a:r>
          </a:p>
        </p:txBody>
      </p:sp>
    </p:spTree>
    <p:extLst>
      <p:ext uri="{BB962C8B-B14F-4D97-AF65-F5344CB8AC3E}">
        <p14:creationId xmlns:p14="http://schemas.microsoft.com/office/powerpoint/2010/main" val="3105111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Note on </a:t>
            </a:r>
            <a:r>
              <a:rPr lang="en-US" sz="7200" cap="all" dirty="0" err="1" smtClean="0">
                <a:solidFill>
                  <a:srgbClr val="535353"/>
                </a:solidFill>
              </a:rPr>
              <a:t>Powerpoint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chemeClr val="tx1"/>
                </a:solidFill>
              </a:rPr>
              <a:t>Autocorrect is a nightmare for code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chemeClr val="tx1"/>
                </a:solidFill>
              </a:rPr>
              <a:t>Be very wary of copying and pasting from the slide decks if you're following along.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chemeClr val="tx1"/>
                </a:solidFill>
              </a:rPr>
              <a:t>And also the odd human error might pop in.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chemeClr val="tx1"/>
                </a:solidFill>
              </a:rPr>
              <a:t>Everything will be fine </a:t>
            </a:r>
            <a:r>
              <a:rPr lang="mr-IN" sz="4300" dirty="0" smtClean="0">
                <a:solidFill>
                  <a:schemeClr val="tx1"/>
                </a:solidFill>
              </a:rPr>
              <a:t>–</a:t>
            </a:r>
            <a:r>
              <a:rPr lang="en-US" sz="4300" dirty="0" smtClean="0">
                <a:solidFill>
                  <a:schemeClr val="tx1"/>
                </a:solidFill>
              </a:rPr>
              <a:t> that's why we have post-its!</a:t>
            </a:r>
            <a:endParaRPr sz="4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607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Introduce </a:t>
            </a:r>
            <a:r>
              <a:rPr sz="4600" dirty="0">
                <a:solidFill>
                  <a:srgbClr val="535353"/>
                </a:solidFill>
              </a:rPr>
              <a:t>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mix!</a:t>
            </a:r>
          </a:p>
          <a:p>
            <a:r>
              <a:rPr lang="en-US" dirty="0" smtClean="0"/>
              <a:t>Some programming together</a:t>
            </a:r>
          </a:p>
          <a:p>
            <a:r>
              <a:rPr lang="en-US" dirty="0" smtClean="0"/>
              <a:t>Some talking over slides</a:t>
            </a:r>
          </a:p>
          <a:p>
            <a:r>
              <a:rPr lang="en-US" dirty="0" smtClean="0"/>
              <a:t>Some independent work</a:t>
            </a:r>
          </a:p>
          <a:p>
            <a:r>
              <a:rPr lang="en-US" dirty="0" smtClean="0"/>
              <a:t>Collaboration is encouraged!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75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344</Words>
  <Application>Microsoft Macintosh PowerPoint</Application>
  <PresentationFormat>Custom</PresentationFormat>
  <Paragraphs>59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Showroom</vt:lpstr>
      <vt:lpstr>Digital humanities programming  - Now with 50% more Python!</vt:lpstr>
      <vt:lpstr>PowerPoint Presentation</vt:lpstr>
      <vt:lpstr>PowerPoint Presentation</vt:lpstr>
      <vt:lpstr>PowerPoint Presentation</vt:lpstr>
      <vt:lpstr>Week’s Trajectory</vt:lpstr>
      <vt:lpstr>Pedagogical Approach</vt:lpstr>
      <vt:lpstr>What to expect</vt:lpstr>
      <vt:lpstr>Ground Rules</vt:lpstr>
      <vt:lpstr>Post-it Notes</vt:lpstr>
      <vt:lpstr>slack</vt:lpstr>
      <vt:lpstr>Code of conduct</vt:lpstr>
      <vt:lpstr>Other Important Stuff</vt:lpstr>
      <vt:lpstr>Slides</vt:lpstr>
      <vt:lpstr>Note on Powerpoint</vt:lpstr>
      <vt:lpstr>Introductions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31</cp:revision>
  <dcterms:modified xsi:type="dcterms:W3CDTF">2019-06-01T14:06:33Z</dcterms:modified>
</cp:coreProperties>
</file>