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80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3" r:id="rId14"/>
    <p:sldId id="264" r:id="rId15"/>
    <p:sldId id="320" r:id="rId16"/>
    <p:sldId id="271" r:id="rId17"/>
    <p:sldId id="322" r:id="rId18"/>
    <p:sldId id="323" r:id="rId19"/>
    <p:sldId id="325" r:id="rId20"/>
    <p:sldId id="326" r:id="rId21"/>
    <p:sldId id="266" r:id="rId22"/>
    <p:sldId id="327" r:id="rId23"/>
    <p:sldId id="270" r:id="rId24"/>
    <p:sldId id="269" r:id="rId25"/>
    <p:sldId id="272" r:id="rId26"/>
    <p:sldId id="273" r:id="rId27"/>
    <p:sldId id="274" r:id="rId28"/>
    <p:sldId id="275" r:id="rId29"/>
    <p:sldId id="276" r:id="rId30"/>
    <p:sldId id="328" r:id="rId31"/>
    <p:sldId id="277" r:id="rId32"/>
    <p:sldId id="278" r:id="rId33"/>
    <p:sldId id="329" r:id="rId34"/>
    <p:sldId id="279" r:id="rId35"/>
    <p:sldId id="280" r:id="rId36"/>
    <p:sldId id="330" r:id="rId37"/>
    <p:sldId id="334" r:id="rId38"/>
    <p:sldId id="335" r:id="rId39"/>
    <p:sldId id="281" r:id="rId40"/>
    <p:sldId id="282" r:id="rId41"/>
    <p:sldId id="283" r:id="rId42"/>
    <p:sldId id="331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36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37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87"/>
    <a:srgbClr val="D80035"/>
    <a:srgbClr val="D20035"/>
    <a:srgbClr val="0E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8.jp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developers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Are </a:t>
            </a:r>
            <a:r>
              <a:rPr lang="en-US" i="1" dirty="0" smtClean="0"/>
              <a:t>your</a:t>
            </a:r>
            <a:r>
              <a:rPr lang="en-US" dirty="0" smtClean="0"/>
              <a:t> developers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A collection of reusable code to accomplish a generic </a:t>
            </a:r>
            <a:r>
              <a:rPr lang="en" dirty="0" smtClean="0"/>
              <a:t>activity</a:t>
            </a:r>
            <a:endParaRPr lang="en-US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Compressing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Framework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Collection of reusable code to facilitate development of a particular product or solution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Twitter Bootstrap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Rails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Susy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Ruby vs. Rails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Ruby is 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Gems are Ruby libraries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Rails is a framework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Written in 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Contains many Ruby gems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Used to build web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600" dirty="0" smtClean="0"/>
              <a:t>“Principal of least surprise”</a:t>
            </a:r>
            <a:endParaRPr lang="en" sz="3600" dirty="0"/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want to express themselves when they program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don’t want to fight the language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Programming languages must feel natural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1410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558" y="0"/>
            <a:ext cx="10258940" cy="683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291460" y="789264"/>
            <a:ext cx="3646800" cy="2999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"...trying to make Ruby natural, not simple."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Yukihiro Matsumoto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aka "Matz"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“I tried to make people enjoy programming and concentrate on the fun and creative part of programming when they use Ruby”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 </a:t>
            </a:r>
            <a:r>
              <a:rPr lang="en-US" sz="60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Ruby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Rubies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800" dirty="0" smtClean="0"/>
              <a:t>Ruby 1.0 (1996)</a:t>
            </a:r>
          </a:p>
          <a:p>
            <a:pPr marL="38100">
              <a:lnSpc>
                <a:spcPct val="120000"/>
              </a:lnSpc>
              <a:buNone/>
            </a:pPr>
            <a:endParaRPr lang="en-US" sz="28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3600" b="1" dirty="0" smtClean="0"/>
              <a:t>Implementations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REE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Rubinius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MagLev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MacRuby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7914460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Versions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1.9.3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2.1.2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r>
              <a:rPr lang="en-US" sz="2800" dirty="0" smtClean="0"/>
              <a:t> 1.7.13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…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5614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Why Ruby?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0030" y="162309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 purpose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Usable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on your computer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over the web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English-like syntax and useful built-in features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Fun" to write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A6A6A6"/>
                </a:solidFill>
                <a:latin typeface="Lucida Blackletter"/>
                <a:ea typeface="Pacifico"/>
                <a:cs typeface="Lucida Blackletter"/>
                <a:sym typeface="Pacifico"/>
              </a:rPr>
              <a:t>Object-oriented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2052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</a:t>
            </a:r>
            <a:r>
              <a:rPr lang="en" sz="4266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Not Ruby?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as easy to run on the web as PHP 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less often than PHP, and major platforms (WordPress, Drupal, Omeka) use PHP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isn't </a:t>
            </a:r>
            <a:r>
              <a:rPr lang="en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</a:t>
            </a:r>
            <a:endParaRPr lang="en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languages are conceptually difficult to grasp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Windows: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bash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Interactive Ruby (IRB)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irb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irb: </a:t>
            </a:r>
            <a:r>
              <a:rPr lang="en" sz="6000" b="0" dirty="0">
                <a:solidFill>
                  <a:schemeClr val="bg1">
                    <a:lumMod val="50000"/>
                  </a:schemeClr>
                </a:solidFill>
                <a:ea typeface="Ubuntu"/>
              </a:rPr>
              <a:t>Interactive Ruby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IRB has its own prompt with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irb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IRB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in IRB, terminal commands won’t work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r"/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=&gt; 10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=&gt;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-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Picture 3" descr="Screen Shot 2016-06-03 at 2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2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true, false,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"Single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"&gt;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different?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/>
              <a:t>Array</a:t>
            </a:r>
            <a:r>
              <a:rPr lang="en" dirty="0"/>
              <a:t>, </a:t>
            </a:r>
            <a:r>
              <a:rPr lang="en" b="1" dirty="0"/>
              <a:t>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Define an Array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indexing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methods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Definition of a 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indexing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array is a list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array is 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element (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member</a:t>
            </a:r>
            <a:r>
              <a:rPr lang="en" dirty="0"/>
              <a:t>) 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=&gt; ["kiwi", "strawberry", "plum"]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array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the array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Members are 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member can 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 starts 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fruits[0</a:t>
            </a:r>
            <a:r>
              <a:rPr lang="en-US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-US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"strawberry"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list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a hash, we can refer to a </a:t>
            </a:r>
            <a:r>
              <a:rPr lang="en" dirty="0">
                <a:solidFill>
                  <a:srgbClr val="7F7F7F"/>
                </a:solidFill>
              </a:rPr>
              <a:t>member</a:t>
            </a:r>
            <a:r>
              <a:rPr lang="en" dirty="0"/>
              <a:t> by a </a:t>
            </a:r>
            <a:r>
              <a:rPr lang="en" dirty="0">
                <a:solidFill>
                  <a:srgbClr val="7F7F7F"/>
                </a:solidFill>
              </a:rPr>
              <a:t>keyword</a:t>
            </a:r>
            <a:r>
              <a:rPr lang="en" dirty="0"/>
              <a:t> instead of a 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member is 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hash member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hash: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dictionary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 Syntax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/>
              <a:t> (the rocket) 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=&gt;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{"VA" =&gt; "Virginia", "MD" =&gt; "Maryland"}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hash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Indexing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unique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"Maryland"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hash["key"] = 2</a:t>
            </a:r>
          </a:p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array[3] = "</a:t>
            </a:r>
            <a:r>
              <a:rPr lang="en-US" dirty="0" err="1">
                <a:solidFill>
                  <a:srgbClr val="0E72A4"/>
                </a:solidFill>
              </a:rPr>
              <a:t>wayne</a:t>
            </a:r>
            <a:r>
              <a:rPr lang="en-US" dirty="0">
                <a:solidFill>
                  <a:srgbClr val="0E72A4"/>
                </a:solidFill>
              </a:rPr>
              <a:t>"</a:t>
            </a:r>
            <a:endParaRPr lang="en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 and 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hash. What happens?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hashes) 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methods </a:t>
            </a:r>
            <a:r>
              <a:rPr lang="en" dirty="0">
                <a:solidFill>
                  <a:srgbClr val="0E72A4"/>
                </a:solidFill>
                <a:latin typeface="Open Sans"/>
                <a:ea typeface="Open Sans"/>
                <a:cs typeface="Open Sans"/>
              </a:rPr>
              <a:t>http://www.ruby-doc.org/core-2.1.2/String.html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"Ruby is 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"LOOC IS YBUR" 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methods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upcase</a:t>
            </a:r>
            <a:r>
              <a:rPr lang="en" dirty="0">
                <a:latin typeface="Open Sans"/>
                <a:ea typeface="Open Sans"/>
                <a:cs typeface="Open Sans"/>
              </a:rPr>
              <a:t>" and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reverse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true</a:t>
            </a:r>
            <a:r>
              <a:rPr lang="en" dirty="0"/>
              <a:t> or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9" y="1371600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7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-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/>
                </a:solidFill>
              </a:rPr>
              <a:t>array</a:t>
            </a:r>
            <a:r>
              <a:rPr lang="en" dirty="0"/>
              <a:t>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array, create an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arrays to 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math 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assignment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||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         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&amp;&amp;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         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"Doctor Who"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Courier New"/>
                <a:cs typeface="Menlo Regular"/>
                <a:sym typeface="Courier New"/>
              </a:rPr>
              <a:t>doctors 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hash!), 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sec/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2251</Words>
  <Application>Microsoft Macintosh PowerPoint</Application>
  <PresentationFormat>On-screen Show (4:3)</PresentationFormat>
  <Paragraphs>467</Paragraphs>
  <Slides>77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Framework</vt:lpstr>
      <vt:lpstr>Ruby vs. Rails</vt:lpstr>
      <vt:lpstr>Ruby Philosophy</vt:lpstr>
      <vt:lpstr> </vt:lpstr>
      <vt:lpstr>Ruby Philosophy:</vt:lpstr>
      <vt:lpstr>Ruby Philosophy: applied</vt:lpstr>
      <vt:lpstr>Many Rubies</vt:lpstr>
      <vt:lpstr>Many Versions</vt:lpstr>
      <vt:lpstr>Dogma</vt:lpstr>
      <vt:lpstr>PowerPoint Presentation</vt:lpstr>
      <vt:lpstr>Why Ruby?</vt:lpstr>
      <vt:lpstr>Why Not Ruby?</vt:lpstr>
      <vt:lpstr>What we will cover</vt:lpstr>
      <vt:lpstr>What you will be able to do</vt:lpstr>
      <vt:lpstr>Open the Terminal</vt:lpstr>
      <vt:lpstr>Prompt</vt:lpstr>
      <vt:lpstr>irb: Interactive Ruby</vt:lpstr>
      <vt:lpstr>Variables</vt:lpstr>
      <vt:lpstr>Variables</vt:lpstr>
      <vt:lpstr>What's with =&gt;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Array</vt:lpstr>
      <vt:lpstr>Exercise</vt:lpstr>
      <vt:lpstr>Array</vt:lpstr>
      <vt:lpstr>Exercise</vt:lpstr>
      <vt:lpstr>Hash</vt:lpstr>
      <vt:lpstr>Hash Syntax</vt:lpstr>
      <vt:lpstr>Exercise</vt:lpstr>
      <vt:lpstr>Hash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Brandon</cp:lastModifiedBy>
  <cp:revision>71</cp:revision>
  <dcterms:modified xsi:type="dcterms:W3CDTF">2016-06-14T02:00:11Z</dcterms:modified>
</cp:coreProperties>
</file>