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4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94" r:id="rId25"/>
    <p:sldId id="287" r:id="rId26"/>
    <p:sldId id="289" r:id="rId27"/>
    <p:sldId id="291" r:id="rId28"/>
    <p:sldId id="293" r:id="rId29"/>
    <p:sldId id="279" r:id="rId30"/>
    <p:sldId id="295" r:id="rId31"/>
    <p:sldId id="296" r:id="rId32"/>
    <p:sldId id="281" r:id="rId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6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5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5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Parentheses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/>
              <a:t>class Person:</a:t>
            </a:r>
          </a:p>
          <a:p>
            <a:pPr>
              <a:buNone/>
            </a:pPr>
            <a:r>
              <a:rPr lang="en-US" sz="2000"/>
              <a:t> 	def __init__(self, first_name, last_name):</a:t>
            </a:r>
          </a:p>
          <a:p>
            <a:pPr>
              <a:buNone/>
            </a:pPr>
            <a:r>
              <a:rPr lang="en-US" sz="2000"/>
              <a:t>    		self.first = first_name</a:t>
            </a:r>
          </a:p>
          <a:p>
            <a:pPr>
              <a:buNone/>
            </a:pPr>
            <a:r>
              <a:rPr lang="en-US" sz="2000"/>
              <a:t>    		self.last = last_name</a:t>
            </a:r>
          </a:p>
          <a:p>
            <a:pPr>
              <a:buNone/>
            </a:pPr>
            <a:r>
              <a:rPr lang="en-US" sz="2000"/>
              <a:t>  	def speak(self):</a:t>
            </a:r>
          </a:p>
          <a:p>
            <a:pPr>
              <a:buNone/>
            </a:pPr>
            <a:r>
              <a:rPr lang="en-US" sz="2000"/>
              <a:t>    		print("My name is " + self.first + "" + self.last)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 = Person("Brandon", "Walsh")</a:t>
            </a:r>
          </a:p>
          <a:p>
            <a:pPr>
              <a:buNone/>
            </a:pPr>
            <a:r>
              <a:rPr lang="en-US" sz="2000"/>
              <a:t>you = Person("Ethan", "Reed")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me.speak &lt;= does not work</a:t>
            </a:r>
          </a:p>
          <a:p>
            <a:pPr>
              <a:buNone/>
            </a:pPr>
            <a:r>
              <a:rPr lang="en-US" sz="2000"/>
              <a:t>you.speak() &lt;= works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attributes do not need parens. methods do.</a:t>
            </a:r>
          </a:p>
        </p:txBody>
      </p:sp>
    </p:spTree>
    <p:extLst>
      <p:ext uri="{BB962C8B-B14F-4D97-AF65-F5344CB8AC3E}">
        <p14:creationId xmlns:p14="http://schemas.microsoft.com/office/powerpoint/2010/main" val="10763723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Exercises</a:t>
            </a:r>
            <a:endParaRPr lang="en" sz="7200" b="1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Write a </a:t>
            </a:r>
            <a:r>
              <a:rPr lang="en-US" sz="2666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exercise</a:t>
            </a:r>
            <a:endParaRPr lang="en" sz="266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44538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7" y="-15169"/>
            <a:ext cx="6103349" cy="68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7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sleepy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evil?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standoffish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scream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Open Sans"/>
              </a:rPr>
              <a:t>yowl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90038" y="1463140"/>
            <a:ext cx="4974098" cy="37305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1016</Words>
  <Application>Microsoft Macintosh PowerPoint</Application>
  <PresentationFormat>On-screen Show (4:3)</PresentationFormat>
  <Paragraphs>311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Parentheses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Exercises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 Walsh</cp:lastModifiedBy>
  <cp:revision>107</cp:revision>
  <dcterms:modified xsi:type="dcterms:W3CDTF">2018-05-30T13:29:15Z</dcterms:modified>
</cp:coreProperties>
</file>