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6" r:id="rId4"/>
    <p:sldId id="271" r:id="rId5"/>
    <p:sldId id="259" r:id="rId6"/>
    <p:sldId id="260" r:id="rId7"/>
    <p:sldId id="264" r:id="rId8"/>
    <p:sldId id="261" r:id="rId9"/>
    <p:sldId id="267" r:id="rId10"/>
    <p:sldId id="269" r:id="rId11"/>
    <p:sldId id="263" r:id="rId12"/>
    <p:sldId id="265" r:id="rId13"/>
    <p:sldId id="273" r:id="rId14"/>
    <p:sldId id="262" r:id="rId15"/>
    <p:sldId id="272" r:id="rId16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232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 sz="7200" cap="all" dirty="0" smtClean="0">
                <a:solidFill>
                  <a:srgbClr val="535353"/>
                </a:solidFill>
              </a:rPr>
              <a:t>  -</a:t>
            </a:r>
            <a:br>
              <a:rPr lang="en-US" sz="7200" cap="all" dirty="0" smtClean="0">
                <a:solidFill>
                  <a:srgbClr val="535353"/>
                </a:solidFill>
              </a:rPr>
            </a:br>
            <a:r>
              <a:rPr lang="en-US" sz="3500" cap="none" dirty="0" smtClean="0">
                <a:solidFill>
                  <a:srgbClr val="000000"/>
                </a:solidFill>
              </a:rPr>
              <a:t>Now with Python!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HILT </a:t>
            </a:r>
            <a:r>
              <a:rPr sz="3800" dirty="0" smtClean="0">
                <a:solidFill>
                  <a:srgbClr val="535353"/>
                </a:solidFill>
              </a:rPr>
              <a:t>201</a:t>
            </a:r>
            <a:r>
              <a:rPr lang="en-US" sz="3800" dirty="0" smtClean="0">
                <a:solidFill>
                  <a:srgbClr val="535353"/>
                </a:solidFill>
              </a:rPr>
              <a:t>7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hilt-</a:t>
            </a:r>
            <a:r>
              <a:rPr lang="en-US" dirty="0" err="1" smtClean="0"/>
              <a:t>institute.slack.com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the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Ruby swapped for Python</a:t>
            </a:r>
          </a:p>
          <a:p>
            <a:pPr lvl="1"/>
            <a:r>
              <a:rPr lang="en-US" dirty="0" smtClean="0"/>
              <a:t>Enforces good style and practices</a:t>
            </a:r>
          </a:p>
          <a:p>
            <a:r>
              <a:rPr lang="en-US" dirty="0" smtClean="0"/>
              <a:t>Rails swapped for working with data</a:t>
            </a:r>
          </a:p>
          <a:p>
            <a:pPr lvl="1"/>
            <a:r>
              <a:rPr lang="en-US" dirty="0" smtClean="0"/>
              <a:t>More likely to be immediately useful for you</a:t>
            </a:r>
          </a:p>
          <a:p>
            <a:pPr lvl="1"/>
            <a:r>
              <a:rPr lang="en-US" dirty="0" smtClean="0"/>
              <a:t>Targeted towards clearer audience (hopefully)</a:t>
            </a:r>
          </a:p>
        </p:txBody>
      </p:sp>
    </p:spTree>
    <p:extLst>
      <p:ext uri="{BB962C8B-B14F-4D97-AF65-F5344CB8AC3E}">
        <p14:creationId xmlns:p14="http://schemas.microsoft.com/office/powerpoint/2010/main" val="1725812755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Box </a:t>
            </a:r>
            <a:r>
              <a:rPr lang="mr-IN" dirty="0" smtClean="0"/>
              <a:t>–</a:t>
            </a:r>
            <a:r>
              <a:rPr lang="en-US" dirty="0" smtClean="0"/>
              <a:t> Linux/Mint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300" dirty="0" smtClean="0"/>
              <a:t>UT is a Windows campus</a:t>
            </a:r>
          </a:p>
          <a:p>
            <a:r>
              <a:rPr lang="en-US" sz="3300" dirty="0" smtClean="0"/>
              <a:t>We're running a virtual box so everyone has the same OS.</a:t>
            </a:r>
          </a:p>
          <a:p>
            <a:r>
              <a:rPr lang="en-US" sz="3300" dirty="0" smtClean="0"/>
              <a:t>Functionally, your computer is pretending to be a different computer. Just need to know how to get to it.</a:t>
            </a:r>
          </a:p>
          <a:p>
            <a:r>
              <a:rPr lang="en-US" sz="3300" dirty="0" smtClean="0"/>
              <a:t>Will be </a:t>
            </a:r>
            <a:r>
              <a:rPr lang="en-US" sz="3300" u="sng" dirty="0" smtClean="0"/>
              <a:t>very</a:t>
            </a:r>
            <a:r>
              <a:rPr lang="en-US" sz="3300" dirty="0" smtClean="0"/>
              <a:t> similar to a Mac. Windows would be different.</a:t>
            </a:r>
          </a:p>
          <a:p>
            <a:r>
              <a:rPr lang="en-US" sz="3300" dirty="0" smtClean="0"/>
              <a:t>We can get things running on your computer throughout the week if you reach out to Brandon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47635032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2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7466" y="-2570436"/>
            <a:ext cx="17339733" cy="13004800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6437011" y="52560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@tony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thecat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608907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Review basics of HTML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Apply Python to real-life DH situations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Seriously…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(/r/</a:t>
            </a:r>
            <a:r>
              <a:rPr lang="en-US" dirty="0" err="1" smtClean="0"/>
              <a:t>aww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 a game…Brandon loves icebreakers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354</Words>
  <Application>Microsoft Macintosh PowerPoint</Application>
  <PresentationFormat>Custom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Showroom</vt:lpstr>
      <vt:lpstr>Digital humanities programming  - Now with Python!</vt:lpstr>
      <vt:lpstr>PowerPoint Presentation</vt:lpstr>
      <vt:lpstr>PowerPoint Presentation</vt:lpstr>
      <vt:lpstr>PowerPoint Presentation</vt:lpstr>
      <vt:lpstr>Week’s Trajectory</vt:lpstr>
      <vt:lpstr>What to expect</vt:lpstr>
      <vt:lpstr>No Seriously…</vt:lpstr>
      <vt:lpstr>Ground Rules</vt:lpstr>
      <vt:lpstr>Post-it Notes</vt:lpstr>
      <vt:lpstr>slack</vt:lpstr>
      <vt:lpstr>Code of conduct</vt:lpstr>
      <vt:lpstr>Other Important Stuff</vt:lpstr>
      <vt:lpstr>Changes to the course</vt:lpstr>
      <vt:lpstr>Introductions</vt:lpstr>
      <vt:lpstr>Virtual Box – Linux/Mint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 Walsh</cp:lastModifiedBy>
  <cp:revision>21</cp:revision>
  <dcterms:modified xsi:type="dcterms:W3CDTF">2017-06-05T14:15:22Z</dcterms:modified>
</cp:coreProperties>
</file>