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One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HILT 2017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Command Line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know where you are?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make a new folder?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move in to a directory</a:t>
            </a:r>
            <a:r>
              <a:rPr lang="en-US" dirty="0" smtClean="0"/>
              <a:t>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see all the files in a directory?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look up what a command does?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create a 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git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 repository?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 err="1" smtClean="0"/>
              <a:t>git</a:t>
            </a:r>
            <a:r>
              <a:rPr lang="en-US" dirty="0" smtClean="0"/>
              <a:t> workflow we kept going over?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relationship between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know if your code got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81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0"/>
            <a:ext cx="5429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248976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33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Config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user.name</a:t>
            </a:r>
            <a:r>
              <a:rPr lang="en-US" sz="2000" dirty="0">
                <a:latin typeface="Menlo Regular"/>
                <a:cs typeface="Menlo Regular"/>
              </a:rPr>
              <a:t> “Your Name”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user.email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“</a:t>
            </a:r>
            <a:r>
              <a:rPr lang="en-US" sz="2000" dirty="0" err="1" smtClean="0">
                <a:latin typeface="Menlo Regular"/>
                <a:cs typeface="Menlo Regular"/>
              </a:rPr>
              <a:t>you</a:t>
            </a:r>
            <a:r>
              <a:rPr lang="en-US" sz="2000" dirty="0" err="1">
                <a:latin typeface="Menlo Regular"/>
                <a:cs typeface="Menlo Regular"/>
              </a:rPr>
              <a:t>@</a:t>
            </a:r>
            <a:r>
              <a:rPr lang="en-US" sz="2000" dirty="0" err="1" smtClean="0">
                <a:latin typeface="Menlo Regular"/>
                <a:cs typeface="Menlo Regular"/>
              </a:rPr>
              <a:t>place.edu</a:t>
            </a:r>
            <a:r>
              <a:rPr lang="en-US" sz="2000" dirty="0" smtClean="0">
                <a:latin typeface="Menlo Regular"/>
                <a:cs typeface="Menlo Regular"/>
              </a:rPr>
              <a:t>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--global </a:t>
            </a:r>
            <a:r>
              <a:rPr lang="en-US" sz="2000" dirty="0" err="1" smtClean="0">
                <a:latin typeface="Menlo Regular"/>
                <a:cs typeface="Menlo Regular"/>
              </a:rPr>
              <a:t>core.editor</a:t>
            </a:r>
            <a:r>
              <a:rPr lang="en-US" sz="2000" smtClean="0">
                <a:latin typeface="Menlo Regular"/>
                <a:cs typeface="Menlo Regular"/>
              </a:rPr>
              <a:t> 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--list</a:t>
            </a:r>
            <a:endParaRPr lang="en-US" sz="2000" dirty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6117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138</Words>
  <Application>Microsoft Macintosh PowerPoint</Application>
  <PresentationFormat>On-screen Show (4:3)</PresentationFormat>
  <Paragraphs>20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Day One Review</vt:lpstr>
      <vt:lpstr>Command Line</vt:lpstr>
      <vt:lpstr>Git</vt:lpstr>
      <vt:lpstr>PowerPoint Presentation</vt:lpstr>
      <vt:lpstr>GitHub &amp; Passwords</vt:lpstr>
      <vt:lpstr>Github Config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 Walsh</cp:lastModifiedBy>
  <cp:revision>32</cp:revision>
  <dcterms:created xsi:type="dcterms:W3CDTF">2014-08-05T11:32:54Z</dcterms:created>
  <dcterms:modified xsi:type="dcterms:W3CDTF">2017-06-04T14:17:04Z</dcterms:modified>
</cp:coreProperties>
</file>