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4" r:id="rId9"/>
    <p:sldId id="261" r:id="rId10"/>
    <p:sldId id="267" r:id="rId11"/>
    <p:sldId id="269" r:id="rId12"/>
    <p:sldId id="263" r:id="rId13"/>
    <p:sldId id="265" r:id="rId14"/>
    <p:sldId id="262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712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dirty="0"/>
              <a:t>8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mix!</a:t>
            </a:r>
            <a:endParaRPr lang="en-US" dirty="0" smtClean="0"/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308</Words>
  <Application>Microsoft Macintosh PowerPoint</Application>
  <PresentationFormat>Custom</PresentationFormat>
  <Paragraphs>56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25</cp:revision>
  <dcterms:modified xsi:type="dcterms:W3CDTF">2018-05-30T19:48:18Z</dcterms:modified>
</cp:coreProperties>
</file>