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2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PAY IT FORWARD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0E77-FC52-4747-BB0B-6F848EB8C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3013500"/>
            <a:ext cx="3714749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2017</a:t>
            </a:r>
            <a:endParaRPr lang="en" dirty="0"/>
          </a:p>
        </p:txBody>
      </p:sp>
      <p:pic>
        <p:nvPicPr>
          <p:cNvPr id="4" name="Picture 3" descr="IMG_1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9874" y="904875"/>
            <a:ext cx="7239001" cy="54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95" y="1417637"/>
            <a:ext cx="5159210" cy="51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35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Dunning-Kruger Effect</a:t>
            </a:r>
            <a:endParaRPr lang="en" sz="54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Cognitive bias of unskilled individuals suffering from illusory superiority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Rate their ability much higher than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44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Impostor Syndrome</a:t>
            </a:r>
            <a:endParaRPr lang="en" sz="6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Your accomplishments are undeserved, invalid, you in some way not earned</a:t>
            </a:r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(not a </a:t>
            </a:r>
            <a:r>
              <a:rPr lang="en-US" smtClean="0"/>
              <a:t>descriptive slide)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9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Reading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Tanya X Short, “Overcoming Impostor’s </a:t>
            </a:r>
            <a:r>
              <a:rPr lang="en-US" dirty="0"/>
              <a:t>Syndrome” http://</a:t>
            </a:r>
            <a:r>
              <a:rPr lang="en-US" dirty="0" err="1"/>
              <a:t>www.gamasutra.com</a:t>
            </a:r>
            <a:r>
              <a:rPr lang="en-US" dirty="0"/>
              <a:t>/blogs/</a:t>
            </a:r>
            <a:r>
              <a:rPr lang="en-US" dirty="0" err="1"/>
              <a:t>TanyaXShort</a:t>
            </a:r>
            <a:r>
              <a:rPr lang="en-US" dirty="0"/>
              <a:t>/20140716/220938/</a:t>
            </a:r>
            <a:r>
              <a:rPr lang="en-US" dirty="0" err="1"/>
              <a:t>Overcoming_Impostors_Syndrome.php</a:t>
            </a:r>
            <a:endParaRPr lang="en-US" dirty="0" smtClean="0"/>
          </a:p>
          <a:p>
            <a:pPr marL="457200" lvl="0" indent="-419100">
              <a:lnSpc>
                <a:spcPct val="13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8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n_thousand_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2" y="501650"/>
            <a:ext cx="8546197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9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Today (at show and tell)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10958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Work through Python in practice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Give some real-world examples of using Python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Discuss anything you </a:t>
            </a:r>
            <a:r>
              <a:rPr lang="en-US" dirty="0" smtClean="0"/>
              <a:t>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153</Words>
  <Application>Microsoft Macintosh PowerPoint</Application>
  <PresentationFormat>On-screen Show (4:3)</PresentationFormat>
  <Paragraphs>23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Day Three Review</vt:lpstr>
      <vt:lpstr>Impostor Syndrome</vt:lpstr>
      <vt:lpstr>PowerPoint Presentation</vt:lpstr>
      <vt:lpstr>Dunning-Kruger Effect</vt:lpstr>
      <vt:lpstr>Impostor Syndrome</vt:lpstr>
      <vt:lpstr>Reading</vt:lpstr>
      <vt:lpstr>PowerPoint Presentation</vt:lpstr>
      <vt:lpstr>Today (at show and tell)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Brandon Walsh</cp:lastModifiedBy>
  <cp:revision>31</cp:revision>
  <dcterms:created xsi:type="dcterms:W3CDTF">2014-08-07T11:22:34Z</dcterms:created>
  <dcterms:modified xsi:type="dcterms:W3CDTF">2019-06-06T18:49:17Z</dcterms:modified>
</cp:coreProperties>
</file>