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2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Uses advanced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No passwords!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Need an identity</a:t>
            </a:r>
          </a:p>
        </p:txBody>
      </p:sp>
    </p:spTree>
    <p:extLst>
      <p:ext uri="{BB962C8B-B14F-4D97-AF65-F5344CB8AC3E}">
        <p14:creationId xmlns:p14="http://schemas.microsoft.com/office/powerpoint/2010/main" val="1744187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48976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145</Words>
  <Application>Microsoft Macintosh PowerPoint</Application>
  <PresentationFormat>On-screen Show (4:3)</PresentationFormat>
  <Paragraphs>24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Menlo Regular</vt:lpstr>
      <vt:lpstr>Open Sans</vt:lpstr>
      <vt:lpstr>Yanone Kaffeesatz Bold</vt:lpstr>
      <vt:lpstr>Yanone Kaffeesatz Regular</vt:lpstr>
      <vt:lpstr>Arial</vt:lpstr>
      <vt:lpstr>Office Theme</vt:lpstr>
      <vt:lpstr>Day One Review</vt:lpstr>
      <vt:lpstr>Command Line</vt:lpstr>
      <vt:lpstr>Git</vt:lpstr>
      <vt:lpstr>PowerPoint Presentation</vt:lpstr>
      <vt:lpstr>GitHub &amp; Passwords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Microsoft Office User</cp:lastModifiedBy>
  <cp:revision>30</cp:revision>
  <dcterms:created xsi:type="dcterms:W3CDTF">2014-08-05T11:32:54Z</dcterms:created>
  <dcterms:modified xsi:type="dcterms:W3CDTF">2017-05-24T16:06:26Z</dcterms:modified>
</cp:coreProperties>
</file>