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5" r:id="rId3"/>
    <p:sldId id="257" r:id="rId4"/>
    <p:sldId id="284" r:id="rId5"/>
    <p:sldId id="258" r:id="rId6"/>
    <p:sldId id="259" r:id="rId7"/>
    <p:sldId id="261" r:id="rId8"/>
    <p:sldId id="286" r:id="rId9"/>
    <p:sldId id="263" r:id="rId10"/>
    <p:sldId id="268" r:id="rId11"/>
    <p:sldId id="282" r:id="rId12"/>
    <p:sldId id="264" r:id="rId13"/>
    <p:sldId id="269" r:id="rId14"/>
    <p:sldId id="287" r:id="rId15"/>
    <p:sldId id="271" r:id="rId16"/>
    <p:sldId id="273" r:id="rId17"/>
    <p:sldId id="274" r:id="rId18"/>
    <p:sldId id="272" r:id="rId19"/>
    <p:sldId id="275" r:id="rId20"/>
    <p:sldId id="277" r:id="rId21"/>
    <p:sldId id="283" r:id="rId22"/>
    <p:sldId id="278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han Reed" initials="ER" lastIdx="1" clrIdx="0">
    <p:extLst>
      <p:ext uri="{19B8F6BF-5375-455C-9EA6-DF929625EA0E}">
        <p15:presenceInfo xmlns:p15="http://schemas.microsoft.com/office/powerpoint/2012/main" userId="a809a8ac0149b3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1T21:59:47.03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the-command-line" TargetMode="External"/><Relationship Id="rId2" Type="http://schemas.openxmlformats.org/officeDocument/2006/relationships/hyperlink" Target="http://cli.learncodethehardwa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mw9t/command_line_quiz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rogerdudler.github.io/git-guide/files/git_cheat_shee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" TargetMode="External"/><Relationship Id="rId3" Type="http://schemas.openxmlformats.org/officeDocument/2006/relationships/hyperlink" Target="https://www.codecademy.com/learn/learn-git" TargetMode="External"/><Relationship Id="rId7" Type="http://schemas.openxmlformats.org/officeDocument/2006/relationships/hyperlink" Target="http://rogerdudler.github.io/git-guide/" TargetMode="External"/><Relationship Id="rId2" Type="http://schemas.openxmlformats.org/officeDocument/2006/relationships/hyperlink" Target="https://www.atlassian.com/git/tutori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youtu.be/1ffBJ4sVUb4" TargetMode="External"/><Relationship Id="rId4" Type="http://schemas.openxmlformats.org/officeDocument/2006/relationships/hyperlink" Target="https://git-scm.com/do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85" y="1277708"/>
            <a:ext cx="8069178" cy="52180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176337" y="-4818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You are a programmer!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176337" y="-4818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With great power….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88" y="1299411"/>
            <a:ext cx="9596437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636296"/>
            <a:ext cx="10564559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 smtClean="0"/>
              <a:t>Learn Code the Hard way</a:t>
            </a:r>
            <a:endParaRPr lang="en-US" sz="3200" dirty="0" smtClean="0">
              <a:hlinkClick r:id="rId2"/>
            </a:endParaRPr>
          </a:p>
          <a:p>
            <a:r>
              <a:rPr lang="en-US" sz="3200" dirty="0" smtClean="0">
                <a:hlinkClick r:id="rId2"/>
              </a:rPr>
              <a:t>http://cli.learncodethehardway.org/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Codecademy</a:t>
            </a:r>
            <a:endParaRPr lang="en-US" sz="3200" dirty="0"/>
          </a:p>
          <a:p>
            <a:r>
              <a:rPr lang="en-US" sz="3200" dirty="0" smtClean="0">
                <a:hlinkClick r:id="rId3"/>
              </a:rPr>
              <a:t>https://www.codecademy.com/learn/learn-the-command-line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CLI Quiz</a:t>
            </a:r>
          </a:p>
          <a:p>
            <a:r>
              <a:rPr lang="en-US" sz="3200" dirty="0" smtClean="0">
                <a:hlinkClick r:id="rId4"/>
              </a:rPr>
              <a:t>https://github.com/bmw9t/command_line_quiz/</a:t>
            </a: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915"/>
            <a:ext cx="10515600" cy="6324433"/>
          </a:xfrm>
        </p:spPr>
        <p:txBody>
          <a:bodyPr>
            <a:normAutofit/>
          </a:bodyPr>
          <a:lstStyle/>
          <a:p>
            <a:r>
              <a:rPr lang="en-US" dirty="0" smtClean="0"/>
              <a:t>Right now we will cover: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and will gesture toward: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543" y="179090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</a:t>
            </a:r>
            <a:r>
              <a:rPr lang="en-US" dirty="0" smtClean="0"/>
              <a:t>“version controlling”?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“</a:t>
            </a:r>
            <a:r>
              <a:rPr lang="en-US" dirty="0" err="1" smtClean="0"/>
              <a:t>git</a:t>
            </a:r>
            <a:r>
              <a:rPr lang="en-US" dirty="0" smtClean="0"/>
              <a:t>”?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 smtClean="0"/>
              <a:t>do I use it?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would I use it?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0843" y="465346"/>
            <a:ext cx="565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0500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 Controlling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Save TONS of different versions of project over time.</a:t>
            </a:r>
          </a:p>
          <a:p>
            <a:r>
              <a:rPr lang="en-US" sz="3600" dirty="0" smtClean="0"/>
              <a:t>Can recover ANY of those iterations.</a:t>
            </a:r>
          </a:p>
          <a:p>
            <a:r>
              <a:rPr lang="en-US" sz="3600" dirty="0" smtClean="0"/>
              <a:t>Nothing is ever lost.</a:t>
            </a:r>
          </a:p>
          <a:p>
            <a:r>
              <a:rPr lang="en-US" sz="3600" dirty="0" smtClean="0"/>
              <a:t>The date, time, and extent of every change is logged (so is the person who made the changes).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19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:(</a:t>
            </a:r>
            <a:endParaRPr lang="en-US" sz="8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83" y="103213"/>
            <a:ext cx="7064065" cy="661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83" y="105182"/>
            <a:ext cx="6358600" cy="6571663"/>
          </a:xfrm>
        </p:spPr>
      </p:pic>
      <p:sp>
        <p:nvSpPr>
          <p:cNvPr id="3" name="TextBox 2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:)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517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Distributed Version Control System.</a:t>
            </a:r>
          </a:p>
          <a:p>
            <a:r>
              <a:rPr lang="en-US" sz="3600" dirty="0" smtClean="0"/>
              <a:t>Each clone gets the entire project history.</a:t>
            </a:r>
          </a:p>
          <a:p>
            <a:r>
              <a:rPr lang="en-US" sz="3600" dirty="0" smtClean="0"/>
              <a:t>Code exists, in full, everywhere.</a:t>
            </a:r>
          </a:p>
          <a:p>
            <a:r>
              <a:rPr lang="en-US" sz="3600" dirty="0" smtClean="0"/>
              <a:t>Allows easy collaboration via GitHub.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17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Workflow with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1. Modify a file (in a text editor).</a:t>
            </a:r>
          </a:p>
          <a:p>
            <a:pPr marL="0" indent="0">
              <a:buNone/>
            </a:pPr>
            <a:r>
              <a:rPr lang="en-US" sz="3200" dirty="0" smtClean="0"/>
              <a:t>2. Add that file to the staging area.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3. Commit it to the repository (with a message).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–m “Increased the font size of the title”</a:t>
            </a:r>
          </a:p>
          <a:p>
            <a:pPr marL="0" indent="0">
              <a:buNone/>
            </a:pPr>
            <a:r>
              <a:rPr lang="en-US" sz="3200" dirty="0" smtClean="0"/>
              <a:t>4. Start process over.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http://rogerdudler.github.io/git-guide/files/git_cheat_sheet.pdf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915"/>
            <a:ext cx="10515600" cy="6324433"/>
          </a:xfrm>
        </p:spPr>
        <p:txBody>
          <a:bodyPr>
            <a:normAutofit/>
          </a:bodyPr>
          <a:lstStyle/>
          <a:p>
            <a:r>
              <a:rPr lang="en-US" dirty="0" smtClean="0"/>
              <a:t>Right now we will cover: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and will gesture toward: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543" y="179090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“command line interface”?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use it?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would I use it?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0843" y="465346"/>
            <a:ext cx="565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9911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6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Commands We’ll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274" y="1944437"/>
            <a:ext cx="3124201" cy="3763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en-US" sz="3600" dirty="0" err="1" smtClean="0"/>
              <a:t>init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status</a:t>
            </a:r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add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commit –m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push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82589" y="2024648"/>
            <a:ext cx="2831432" cy="368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branch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checkout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merge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diff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20700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97" y="1155032"/>
            <a:ext cx="10569832" cy="4907422"/>
          </a:xfrm>
        </p:spPr>
      </p:pic>
    </p:spTree>
    <p:extLst>
      <p:ext uri="{BB962C8B-B14F-4D97-AF65-F5344CB8AC3E}">
        <p14:creationId xmlns:p14="http://schemas.microsoft.com/office/powerpoint/2010/main" val="37716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7" y="86265"/>
            <a:ext cx="7874645" cy="669409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69855" y="2320535"/>
            <a:ext cx="356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The Importance of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13577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067" y="549912"/>
            <a:ext cx="3830129" cy="462094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Parallel Universes of </a:t>
            </a:r>
            <a:r>
              <a:rPr lang="en-US" sz="4000" dirty="0" err="1" smtClean="0"/>
              <a:t>Git</a:t>
            </a:r>
            <a:r>
              <a:rPr lang="en-US" sz="4000" dirty="0" smtClean="0"/>
              <a:t> Branches &amp; Merges</a:t>
            </a:r>
            <a:br>
              <a:rPr lang="en-US" sz="40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---as easy as comic book storylines!!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8" y="334638"/>
            <a:ext cx="7571572" cy="62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267328"/>
            <a:ext cx="10564559" cy="52629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tutorials and documentation</a:t>
            </a:r>
          </a:p>
          <a:p>
            <a:r>
              <a:rPr lang="en-US" sz="2800" dirty="0">
                <a:hlinkClick r:id="rId2"/>
              </a:rPr>
              <a:t>https://www.atlassian.com/git/tutorials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www.codecademy.com/learn/learn-git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https://git-scm.com/doc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for ages 4 and up</a:t>
            </a:r>
          </a:p>
          <a:p>
            <a:r>
              <a:rPr lang="en-US" sz="2800" dirty="0" smtClean="0">
                <a:hlinkClick r:id="rId5"/>
              </a:rPr>
              <a:t>https://youtu.be/1ffBJ4sVUb4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GitHub</a:t>
            </a:r>
          </a:p>
          <a:p>
            <a:r>
              <a:rPr lang="en-US" sz="2800" dirty="0">
                <a:hlinkClick r:id="rId6"/>
              </a:rPr>
              <a:t>https://github.com</a:t>
            </a:r>
            <a:r>
              <a:rPr lang="en-US" sz="2800" dirty="0" smtClean="0">
                <a:hlinkClick r:id="rId6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7"/>
              </a:rPr>
              <a:t>http://rogerdudler.github.io/git-guide</a:t>
            </a:r>
            <a:r>
              <a:rPr lang="en-US" sz="2800" dirty="0" smtClean="0">
                <a:hlinkClick r:id="rId7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8"/>
              </a:rPr>
              <a:t>https://guides.github.com</a:t>
            </a:r>
            <a:r>
              <a:rPr lang="en-US" sz="2800" dirty="0" smtClean="0">
                <a:hlinkClick r:id="rId8"/>
              </a:rPr>
              <a:t>/</a:t>
            </a:r>
            <a:endParaRPr lang="en-US" sz="2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1" y="229441"/>
            <a:ext cx="4242278" cy="6628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1298" y="1010654"/>
            <a:ext cx="4641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Programming Rules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574632" y="2350168"/>
            <a:ext cx="45985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/>
              <a:t>Expect confusion.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Embrace it!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Ask questions.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Look online!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56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53" y="882316"/>
            <a:ext cx="6903508" cy="5177631"/>
          </a:xfrm>
        </p:spPr>
      </p:pic>
    </p:spTree>
    <p:extLst>
      <p:ext uri="{BB962C8B-B14F-4D97-AF65-F5344CB8AC3E}">
        <p14:creationId xmlns:p14="http://schemas.microsoft.com/office/powerpoint/2010/main" val="5739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43"/>
            <a:ext cx="6174958" cy="4443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78" y="276188"/>
            <a:ext cx="4401599" cy="3301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04" y="3755462"/>
            <a:ext cx="4989622" cy="2797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5" y="5165559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GUI (Graphical User Interface)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72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6127" y="5678906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CLI (Command Line Interface)</a:t>
            </a:r>
            <a:endParaRPr lang="en-US" sz="3600" dirty="0"/>
          </a:p>
        </p:txBody>
      </p:sp>
      <p:pic>
        <p:nvPicPr>
          <p:cNvPr id="3" name="Picture 2" descr="Screen Shot 2014-08-01 at 2.5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51" y="160641"/>
            <a:ext cx="6627825" cy="53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24" y="536659"/>
            <a:ext cx="9068062" cy="4660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9474" y="549610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/>
              <a:t>From </a:t>
            </a:r>
            <a:r>
              <a:rPr lang="en-US" sz="4000" i="1" dirty="0" err="1" smtClean="0"/>
              <a:t>Zork</a:t>
            </a:r>
            <a:r>
              <a:rPr lang="en-US" sz="4000" dirty="0" smtClean="0"/>
              <a:t>, 1981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71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2944"/>
          <a:stretch/>
        </p:blipFill>
        <p:spPr>
          <a:xfrm>
            <a:off x="2207810" y="1064529"/>
            <a:ext cx="7724676" cy="546390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28167" y="0"/>
            <a:ext cx="10703943" cy="1285093"/>
          </a:xfrm>
        </p:spPr>
        <p:txBody>
          <a:bodyPr>
            <a:normAutofit/>
          </a:bodyPr>
          <a:lstStyle/>
          <a:p>
            <a:r>
              <a:rPr lang="en-US" dirty="0" smtClean="0"/>
              <a:t>W</a:t>
            </a:r>
            <a:r>
              <a:rPr lang="en-US" dirty="0" smtClean="0"/>
              <a:t>hen </a:t>
            </a:r>
            <a:r>
              <a:rPr lang="en-US" dirty="0" smtClean="0"/>
              <a:t>would I use the CLI in a DH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2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3" y="465346"/>
            <a:ext cx="565885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Commands We’ll Learn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94" y="1518569"/>
            <a:ext cx="4728411" cy="489601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cd</a:t>
            </a:r>
            <a:r>
              <a:rPr lang="en-US" dirty="0" smtClean="0">
                <a:solidFill>
                  <a:schemeClr val="tx1"/>
                </a:solidFill>
              </a:rPr>
              <a:t> – change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– list directory contents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</a:t>
            </a:r>
            <a:r>
              <a:rPr lang="en-US" b="1" dirty="0" err="1" smtClean="0">
                <a:solidFill>
                  <a:schemeClr val="tx1"/>
                </a:solidFill>
              </a:rPr>
              <a:t>wd</a:t>
            </a:r>
            <a:r>
              <a:rPr lang="en-US" dirty="0" smtClean="0">
                <a:solidFill>
                  <a:schemeClr val="tx1"/>
                </a:solidFill>
              </a:rPr>
              <a:t> – print working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ouch</a:t>
            </a:r>
            <a:r>
              <a:rPr lang="en-US" dirty="0" smtClean="0">
                <a:solidFill>
                  <a:schemeClr val="tx1"/>
                </a:solidFill>
              </a:rPr>
              <a:t> – create new file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r</a:t>
            </a:r>
            <a:r>
              <a:rPr lang="en-US" b="1" dirty="0" err="1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– remove file (careful!)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b="1" dirty="0" err="1" smtClean="0">
                <a:solidFill>
                  <a:schemeClr val="tx1"/>
                </a:solidFill>
              </a:rPr>
              <a:t>kdir</a:t>
            </a:r>
            <a:r>
              <a:rPr lang="en-US" dirty="0" smtClean="0">
                <a:solidFill>
                  <a:schemeClr val="tx1"/>
                </a:solidFill>
              </a:rPr>
              <a:t> – make directory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dirty="0" err="1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– copy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– move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an </a:t>
            </a:r>
            <a:r>
              <a:rPr lang="en-US" dirty="0" smtClean="0">
                <a:solidFill>
                  <a:schemeClr val="tx1"/>
                </a:solidFill>
              </a:rPr>
              <a:t>– help page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79695" y="500062"/>
            <a:ext cx="565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Command Structure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1990" y="1518568"/>
            <a:ext cx="4543926" cy="48960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 </a:t>
            </a:r>
            <a:r>
              <a:rPr lang="en-US" i="1" dirty="0" smtClean="0"/>
              <a:t>command</a:t>
            </a:r>
            <a:r>
              <a:rPr lang="en-US" dirty="0" smtClean="0"/>
              <a:t> </a:t>
            </a:r>
            <a:r>
              <a:rPr lang="en-US" i="1" dirty="0" smtClean="0"/>
              <a:t>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new_project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$ touch index.html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</a:t>
            </a:r>
            <a:r>
              <a:rPr lang="en-US" dirty="0" smtClean="0"/>
              <a:t>ommand = what to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arameters = how or to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</TotalTime>
  <Words>412</Words>
  <Application>Microsoft Office PowerPoint</Application>
  <PresentationFormat>Widescreen</PresentationFormat>
  <Paragraphs>106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Introduction to CLI</vt:lpstr>
      <vt:lpstr>Right now we will cover:     … and will gesture toward: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would I use the CLI in a DH project?</vt:lpstr>
      <vt:lpstr>Commands We’ll Learn </vt:lpstr>
      <vt:lpstr>PowerPoint Presentation</vt:lpstr>
      <vt:lpstr>PowerPoint Presentation</vt:lpstr>
      <vt:lpstr>PowerPoint Presentation</vt:lpstr>
      <vt:lpstr>Introduction to Git</vt:lpstr>
      <vt:lpstr>Right now we will cover:     … and will gesture toward:   </vt:lpstr>
      <vt:lpstr>Version Controlling</vt:lpstr>
      <vt:lpstr>PowerPoint Presentation</vt:lpstr>
      <vt:lpstr>PowerPoint Presentation</vt:lpstr>
      <vt:lpstr>Git</vt:lpstr>
      <vt:lpstr>Workflow with Commands</vt:lpstr>
      <vt:lpstr>Commands We’ll Learn</vt:lpstr>
      <vt:lpstr>PowerPoint Presentation</vt:lpstr>
      <vt:lpstr>PowerPoint Presentation</vt:lpstr>
      <vt:lpstr>The Parallel Universes of Git Branches &amp; Merges  ---as easy as comic book storylines!!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CSI</dc:title>
  <dc:creator>Ethan Reed</dc:creator>
  <cp:lastModifiedBy>Ethan Reed</cp:lastModifiedBy>
  <cp:revision>44</cp:revision>
  <dcterms:created xsi:type="dcterms:W3CDTF">2016-06-12T02:05:41Z</dcterms:created>
  <dcterms:modified xsi:type="dcterms:W3CDTF">2019-05-23T14:26:33Z</dcterms:modified>
</cp:coreProperties>
</file>