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6" r:id="rId4"/>
    <p:sldId id="268" r:id="rId5"/>
    <p:sldId id="259" r:id="rId6"/>
    <p:sldId id="260" r:id="rId7"/>
    <p:sldId id="264" r:id="rId8"/>
    <p:sldId id="261" r:id="rId9"/>
    <p:sldId id="267" r:id="rId10"/>
    <p:sldId id="269" r:id="rId11"/>
    <p:sldId id="263" r:id="rId12"/>
    <p:sldId id="265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96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Digital humanities programming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sz="3800" dirty="0" smtClean="0">
                <a:solidFill>
                  <a:srgbClr val="535353"/>
                </a:solidFill>
              </a:rPr>
              <a:t>6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hum-</a:t>
            </a:r>
            <a:r>
              <a:rPr lang="en-US" smtClean="0"/>
              <a:t>programming.slack.com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What institution are you from?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What is o</a:t>
            </a:r>
            <a:r>
              <a:rPr sz="4600" dirty="0" smtClean="0">
                <a:solidFill>
                  <a:srgbClr val="535353"/>
                </a:solidFill>
              </a:rPr>
              <a:t>ne </a:t>
            </a:r>
            <a:r>
              <a:rPr sz="4600" dirty="0">
                <a:solidFill>
                  <a:srgbClr val="535353"/>
                </a:solidFill>
              </a:rPr>
              <a:t>thing you want to learn this </a:t>
            </a:r>
            <a:r>
              <a:rPr sz="4600" dirty="0" smtClean="0">
                <a:solidFill>
                  <a:srgbClr val="535353"/>
                </a:solidFill>
              </a:rPr>
              <a:t>week</a:t>
            </a:r>
            <a:r>
              <a:rPr lang="en-US" sz="4600" dirty="0" smtClean="0">
                <a:solidFill>
                  <a:srgbClr val="535353"/>
                </a:solidFill>
              </a:rPr>
              <a:t>?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What is one wild prediction about the best possible </a:t>
            </a:r>
            <a:r>
              <a:rPr lang="en-US" sz="4600" smtClean="0">
                <a:solidFill>
                  <a:srgbClr val="535353"/>
                </a:solidFill>
              </a:rPr>
              <a:t>outcome?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-48022" y="-50800"/>
            <a:ext cx="13101018" cy="9855200"/>
            <a:chOff x="-50800" y="-50800"/>
            <a:chExt cx="13101017" cy="9855200"/>
          </a:xfrm>
        </p:grpSpPr>
        <p:pic>
          <p:nvPicPr>
            <p:cNvPr id="40" name="_MG_4956.jpg"/>
            <p:cNvPicPr/>
            <p:nvPr/>
          </p:nvPicPr>
          <p:blipFill>
            <a:blip r:embed="rId2">
              <a:extLst/>
            </a:blip>
            <a:srcRect l="5573" r="5573"/>
            <a:stretch>
              <a:fillRect/>
            </a:stretch>
          </p:blipFill>
          <p:spPr>
            <a:xfrm>
              <a:off x="0" y="0"/>
              <a:ext cx="12999418" cy="9753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9" name="Picture 38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50800"/>
              <a:ext cx="13101018" cy="9855200"/>
            </a:xfrm>
            <a:prstGeom prst="rect">
              <a:avLst/>
            </a:prstGeom>
            <a:effectLst/>
          </p:spPr>
        </p:pic>
      </p:grpSp>
      <p:sp>
        <p:nvSpPr>
          <p:cNvPr id="42" name="Shape 42"/>
          <p:cNvSpPr/>
          <p:nvPr/>
        </p:nvSpPr>
        <p:spPr>
          <a:xfrm>
            <a:off x="8486619" y="1621751"/>
            <a:ext cx="4361722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sz="7200" dirty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bmw9t</a:t>
            </a:r>
            <a:endParaRPr sz="7200" dirty="0">
              <a:solidFill>
                <a:srgbClr val="23CCE5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7200" dirty="0">
              <a:solidFill>
                <a:srgbClr val="23CCE5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9732588" y="7061719"/>
            <a:ext cx="4409709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rgbClr val="23CCE5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rgbClr val="23CCE5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asted-image.jpg"/>
          <p:cNvPicPr/>
          <p:nvPr/>
        </p:nvPicPr>
        <p:blipFill>
          <a:blip r:embed="rId3">
            <a:extLst/>
          </a:blip>
          <a:srcRect l="5573" r="5573"/>
          <a:stretch>
            <a:fillRect/>
          </a:stretch>
        </p:blipFill>
        <p:spPr>
          <a:xfrm>
            <a:off x="0" y="0"/>
            <a:ext cx="12999418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6196170" y="7070804"/>
            <a:ext cx="6134442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 </a:t>
            </a:r>
            <a:r>
              <a:rPr sz="7200" dirty="0" err="1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waynegraham</a:t>
            </a:r>
            <a:endParaRPr sz="7200" dirty="0" smtClean="0">
              <a:solidFill>
                <a:srgbClr val="23CCE5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rgbClr val="23CCE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@wayne_graham</a:t>
            </a:r>
            <a:endParaRPr sz="7200" dirty="0">
              <a:solidFill>
                <a:srgbClr val="23CCE5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40079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Review basics of 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programming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Build</a:t>
            </a:r>
            <a:r>
              <a:rPr lang="en-US" sz="4600" dirty="0" smtClean="0">
                <a:solidFill>
                  <a:srgbClr val="535353"/>
                </a:solidFill>
              </a:rPr>
              <a:t>, and deploy, </a:t>
            </a:r>
            <a:r>
              <a:rPr sz="4600" dirty="0" smtClean="0">
                <a:solidFill>
                  <a:srgbClr val="535353"/>
                </a:solidFill>
              </a:rPr>
              <a:t>a </a:t>
            </a:r>
            <a:r>
              <a:rPr sz="4600" dirty="0">
                <a:solidFill>
                  <a:srgbClr val="535353"/>
                </a:solidFill>
              </a:rPr>
              <a:t>Ruby on Rails application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game…Hearthstone anyone?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239</Words>
  <Application>Microsoft Macintosh PowerPoint</Application>
  <PresentationFormat>Custom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Showroom</vt:lpstr>
      <vt:lpstr>Digital humanities programming</vt:lpstr>
      <vt:lpstr>PowerPoint Presentation</vt:lpstr>
      <vt:lpstr>PowerPoint Presentation</vt:lpstr>
      <vt:lpstr>PowerPoint Presentation</vt:lpstr>
      <vt:lpstr>Week’s Trajectory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</cp:lastModifiedBy>
  <cp:revision>14</cp:revision>
  <dcterms:modified xsi:type="dcterms:W3CDTF">2016-06-12T20:10:34Z</dcterms:modified>
</cp:coreProperties>
</file>