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1"/>
  </p:notesMasterIdLst>
  <p:sldIdLst>
    <p:sldId id="256" r:id="rId4"/>
    <p:sldId id="257" r:id="rId5"/>
    <p:sldId id="258" r:id="rId6"/>
    <p:sldId id="259" r:id="rId7"/>
    <p:sldId id="260" r:id="rId8"/>
    <p:sldId id="29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0C"/>
    <a:srgbClr val="11889C"/>
    <a:srgbClr val="0B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Really</a:t>
            </a:r>
            <a:r>
              <a:rPr lang="en-US" baseline="0" dirty="0" smtClean="0"/>
              <a:t> useful when you want to set up flexible programs.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So someone could fall your program and have it run on another file!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Explain what refactoring</a:t>
            </a:r>
            <a:r>
              <a:rPr lang="en-US" baseline="0" dirty="0" smtClean="0"/>
              <a:t> is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ruby-doc.org/core-1.9.3/Array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Concepts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6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.each</a:t>
            </a: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</a:t>
            </a:r>
            <a:r>
              <a:rPr lang="en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hashes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states 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 =&gt;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"MD" 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=&gt;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states.each do |code, state|</a:t>
            </a:r>
          </a:p>
          <a:p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    puts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code.to_s +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“is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the code for 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+ state.to_s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end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sym typeface="trebuchet ms"/>
              </a:rPr>
              <a:t>Power Tip: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sym typeface="trebuchet ms"/>
              </a:rPr>
              <a:t>There's a "short" code for placing variables within double-quoted (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trebuchet ms"/>
              </a:rPr>
              <a:t>"</a:t>
            </a:r>
            <a:r>
              <a:rPr lang="en" sz="2400" dirty="0">
                <a:solidFill>
                  <a:srgbClr val="000000"/>
                </a:solidFill>
                <a:sym typeface="trebuchet ms"/>
              </a:rPr>
              <a:t>) strings: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"#{code} is the code for #{state}"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.times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.times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= counter +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"I'm at number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counter.to_s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Arrays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array.sort </a:t>
            </a:r>
            <a:r>
              <a:rPr lang="en" sz="2400" dirty="0">
                <a:solidFill>
                  <a:srgbClr val="000000"/>
                </a:solidFill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" sz="2400" dirty="0" smtClean="0">
                <a:solidFill>
                  <a:srgbClr val="000000"/>
                </a:solidFill>
              </a:rPr>
              <a:t># </a:t>
            </a:r>
            <a:r>
              <a:rPr lang="en" sz="2400" dirty="0">
                <a:solidFill>
                  <a:srgbClr val="000000"/>
                </a:solidFill>
              </a:rPr>
              <a:t>sort the keys in an array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array.inspect</a:t>
            </a:r>
            <a:r>
              <a:rPr lang="en" sz="2400" dirty="0">
                <a:solidFill>
                  <a:srgbClr val="000000"/>
                </a:solidFill>
              </a:rPr>
              <a:t>  </a:t>
            </a:r>
            <a:r>
              <a:rPr lang="en" sz="2400" dirty="0" smtClean="0">
                <a:solidFill>
                  <a:srgbClr val="000000"/>
                </a:solidFill>
              </a:rPr>
              <a:t># </a:t>
            </a:r>
            <a:r>
              <a:rPr lang="en" sz="2400" dirty="0">
                <a:solidFill>
                  <a:srgbClr val="000000"/>
                </a:solidFill>
              </a:rPr>
              <a:t>quickly show items in an 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array.lengt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  </a:t>
            </a:r>
            <a:r>
              <a:rPr lang="en" sz="2400" dirty="0" smtClean="0">
                <a:solidFill>
                  <a:srgbClr val="000000"/>
                </a:solidFill>
              </a:rPr>
              <a:t># </a:t>
            </a:r>
            <a:r>
              <a:rPr lang="en" sz="2400" dirty="0">
                <a:solidFill>
                  <a:srgbClr val="000000"/>
                </a:solidFill>
              </a:rPr>
              <a:t>returns the length (number of items)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array.empty?</a:t>
            </a:r>
            <a:r>
              <a:rPr lang="en" sz="2400" dirty="0">
                <a:solidFill>
                  <a:srgbClr val="000000"/>
                </a:solidFill>
              </a:rPr>
              <a:t>    # is the array empty?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array.reverse</a:t>
            </a:r>
            <a:r>
              <a:rPr lang="en" sz="2400" dirty="0">
                <a:solidFill>
                  <a:srgbClr val="000000"/>
                </a:solidFill>
              </a:rPr>
              <a:t>  # reverses the order of an 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array.uniq</a:t>
            </a:r>
            <a:r>
              <a:rPr lang="en" sz="2400" dirty="0">
                <a:solidFill>
                  <a:srgbClr val="000000"/>
                </a:solidFill>
              </a:rPr>
              <a:t>        # prints unique values in an array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methods! See the </a:t>
            </a:r>
            <a:r>
              <a:rPr lang="en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Array documentation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Ruby one-liner:</a:t>
            </a:r>
          </a:p>
          <a:p>
            <a:pPr lvl="0">
              <a:buNone/>
            </a:pP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==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846136"/>
            <a:ext cx="8229600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24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elsif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&amp;&amp;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"or" (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||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operators?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elsif 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|| 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"sand"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bad."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"Yuck"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unless 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age 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case 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when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when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3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</a:p>
          <a:p>
            <a:pPr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>
                <a:solidFill>
                  <a:schemeClr val="bg2"/>
                </a:solidFill>
                <a:ea typeface="Ubuntu"/>
                <a:sym typeface="Ubuntu"/>
              </a:rPr>
              <a:t>each</a:t>
            </a:r>
            <a:r>
              <a:rPr lang="en" sz="2400" dirty="0">
                <a:solidFill>
                  <a:schemeClr val="bg2"/>
                </a:solidFill>
                <a:ea typeface="Ubuntu"/>
                <a:sym typeface="Ubuntu"/>
              </a:rPr>
              <a:t>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loop 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counter &lt;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counter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+=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r>
              <a:rPr lang="en" sz="2400" dirty="0">
                <a:solidFill>
                  <a:schemeClr val="tx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until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until a condition is met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each</a:t>
            </a:r>
            <a:r>
              <a:rPr lang="en" sz="2400" dirty="0">
                <a:solidFill>
                  <a:srgbClr val="666666"/>
                </a:solidFill>
                <a:ea typeface="Ubuntu"/>
                <a:sym typeface="Ubuntu"/>
              </a:rPr>
              <a:t>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loop with an </a:t>
            </a:r>
            <a:r>
              <a:rPr lang="en" sz="2400" i="1" dirty="0" smtClean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4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until counter ==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counter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= counter +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Open Sans"/>
                <a:cs typeface="Menlo Regular"/>
                <a:sym typeface="Open Sans"/>
              </a:rPr>
              <a:t>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Splat</a:t>
            </a:r>
            <a:r>
              <a:rPr lang="en" dirty="0"/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Operator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).to_a</a:t>
            </a:r>
          </a:p>
          <a:p>
            <a:pPr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letters = (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'a'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'z')</a:t>
            </a:r>
            <a:r>
              <a:rPr lang="en-US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to_a</a:t>
            </a:r>
            <a:endParaRPr lang="en"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numbers.include?(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letters === </a:t>
            </a:r>
            <a:r>
              <a:rPr lang="en" sz="27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'c'</a:t>
            </a:r>
            <a:r>
              <a:rPr lang="en" sz="2700" dirty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Ruby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mtClean="0"/>
              <a:t>There </a:t>
            </a:r>
            <a:r>
              <a:rPr lang="en" dirty="0"/>
              <a:t>are different ways to run code through a Ruby interpretor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used IRB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Now we'll use a file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85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94823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Why use a file? What's different from irb?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Note</a:t>
            </a:r>
            <a:r>
              <a:rPr lang="en" dirty="0"/>
              <a:t>: the directory your terminal is currently in is your </a:t>
            </a:r>
            <a:r>
              <a:rPr lang="en" b="1" i="1" dirty="0">
                <a:solidFill>
                  <a:srgbClr val="666666"/>
                </a:solidFill>
              </a:rPr>
              <a:t>working directory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Create a new file </a:t>
            </a:r>
            <a:r>
              <a:rPr lang="en" dirty="0" smtClean="0"/>
              <a:t>named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my_program.rb</a:t>
            </a:r>
            <a:r>
              <a:rPr lang="en-US" dirty="0"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dirty="0" smtClean="0"/>
              <a:t>in </a:t>
            </a:r>
            <a:r>
              <a:rPr lang="en" dirty="0"/>
              <a:t>your working directory with this code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BB0066"/>
                </a:solidFill>
                <a:latin typeface="Menlo Regular"/>
                <a:ea typeface="Menlo Regular"/>
                <a:cs typeface="Menlo Regular"/>
                <a:sym typeface="Courier New"/>
              </a:rPr>
              <a:t>Sample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066BB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 World!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-US" sz="2400" dirty="0" smtClean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s = </a:t>
            </a:r>
            <a:r>
              <a:rPr lang="en" sz="2400" dirty="0">
                <a:solidFill>
                  <a:srgbClr val="003366"/>
                </a:solidFill>
                <a:latin typeface="Menlo Regular"/>
                <a:ea typeface="Menlo Regular"/>
                <a:cs typeface="Menlo Regular"/>
                <a:sym typeface="Courier New"/>
              </a:rPr>
              <a:t>Sample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.new</a:t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s.hello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Code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Run the save code in the terminal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$ ruby my_program.rb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 World!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685800" y="1814435"/>
            <a:ext cx="7772400" cy="30505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Your Own Command Line Program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Hello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World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a file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hello.rb</a:t>
            </a:r>
            <a:r>
              <a:rPr lang="en" dirty="0"/>
              <a:t> and </a:t>
            </a:r>
            <a:r>
              <a:rPr lang="en-US" dirty="0" smtClean="0"/>
              <a:t>add </a:t>
            </a:r>
            <a:r>
              <a:rPr lang="en" dirty="0" smtClean="0"/>
              <a:t>the </a:t>
            </a:r>
            <a:r>
              <a:rPr lang="en" dirty="0"/>
              <a:t>following code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World!</a:t>
            </a:r>
            <a:r>
              <a:rPr lang="en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Now run it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$ ruby hello.rb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Arguments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Update 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hello.rb</a:t>
            </a:r>
            <a:r>
              <a:rPr lang="en" dirty="0"/>
              <a:t> with the following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" b="1" dirty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#{</a:t>
            </a:r>
            <a:r>
              <a:rPr lang="en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.first</a:t>
            </a:r>
            <a:r>
              <a:rPr lang="en" b="1" dirty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Now run it with the following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$ ruby hello.rb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endParaRPr lang="en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Refactor </a:t>
            </a:r>
            <a:r>
              <a:rPr lang="en" dirty="0" smtClean="0">
                <a:solidFill>
                  <a:srgbClr val="0B5C92"/>
                </a:solidFill>
                <a:latin typeface="Menlo Regular"/>
                <a:cs typeface="Menlo Regular"/>
              </a:rPr>
              <a:t>hello.rb</a:t>
            </a:r>
            <a:endParaRPr lang="en-US" dirty="0" smtClean="0">
              <a:solidFill>
                <a:srgbClr val="0B5C92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if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.empty?</a:t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World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”</a:t>
            </a:r>
            <a:endParaRPr lang="en-US" sz="2400" dirty="0" smtClean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" sz="2400" dirty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#{</a:t>
            </a:r>
            <a:r>
              <a:rPr lang="en" sz="2400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.first</a:t>
            </a:r>
            <a:r>
              <a:rPr lang="en" sz="2400" dirty="0" smtClean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”</a:t>
            </a:r>
            <a:endParaRPr lang="en-US" sz="2400" dirty="0" smtClean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" sz="24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Now </a:t>
            </a:r>
            <a:r>
              <a:rPr lang="en" dirty="0"/>
              <a:t>run 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$ ruby hello.rb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Hello, World!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$ ruby hello.rb 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Brandon!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Libraries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Ruby 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Files (CSV, text, etc)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Advanced math (linear algebra, encryption)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Internet (http, ftp, mail, etc.)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Documentation (rdoc)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Ruby Gems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3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x + 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format: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Array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["kiwi", "strawberry", "plum"]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Associative array ("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hash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400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{"VA" =&gt; "Virginia", "MD" =&gt; "Maryland"}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{"VA" =&gt; "Virginia", "MD" =&gt; "Maryland"}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"Charles Dickens"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"William Thackeray"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"Anthony Trollope"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"Gerard Manley Hopkins"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"1889"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authors.each do |author, year|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author.to_s +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kicked the bucket in 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+ year.to_s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Can you write this as a method?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traveller 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me of the past!"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elsif 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&amp;&amp; year &lt;=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wish you were from a cooler era."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"Hello, future traveller."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me of the past!"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elsif 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&amp;&amp; year &lt;=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wish you were from a cooler era."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"Hello, future traveller."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greeting 1878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greeting 2013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greeting 3000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Stevens"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Stevens'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’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" sz="22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birth_dates.each do |person, b_date|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else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Answer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: </a:t>
            </a:r>
            <a:r>
              <a:rPr lang="en-US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nineteenth_count.to_s 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twentieth_count.to_s 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collection."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800" b="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800" b="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=&gt;nil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fruits[1]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nil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fruits[2]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nil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.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each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fruits.each do |fruit|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  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["kiwi", "strawberry", "plum"]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.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each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fruits.each do |fruit|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  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fruits.each do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 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  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end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fruits.each do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 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  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end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an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array</a:t>
            </a:r>
            <a:r>
              <a:rPr lang="en" dirty="0"/>
              <a:t> of 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Menlo Regular"/>
                <a:cs typeface="Menlo Regular"/>
              </a:rPr>
              <a:t>&gt; fruits.each do |fruit|</a:t>
            </a:r>
          </a:p>
          <a:p>
            <a:pPr lvl="0">
              <a:buNone/>
            </a:pPr>
            <a:r>
              <a:rPr lang="en" sz="2800" dirty="0">
                <a:latin typeface="Menlo Regular"/>
                <a:cs typeface="Menlo Regular"/>
              </a:rPr>
              <a:t>&gt;    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800" dirty="0" smtClean="0">
                <a:latin typeface="Menlo Regular"/>
                <a:cs typeface="Menlo Regular"/>
              </a:rPr>
              <a:t>fruit </a:t>
            </a:r>
            <a:r>
              <a:rPr lang="en" sz="2800" dirty="0">
                <a:latin typeface="Menlo Regular"/>
                <a:cs typeface="Menlo Regular"/>
              </a:rPr>
              <a:t>if fruit == </a:t>
            </a:r>
            <a:r>
              <a:rPr lang="en" sz="2800" dirty="0">
                <a:solidFill>
                  <a:srgbClr val="D20035"/>
                </a:solidFill>
                <a:latin typeface="Menlo Regular"/>
                <a:cs typeface="Menlo Regular"/>
              </a:rPr>
              <a:t>"</a:t>
            </a:r>
            <a:r>
              <a:rPr lang="en-US" sz="28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plum</a:t>
            </a:r>
            <a:r>
              <a:rPr lang="en" sz="2800" dirty="0">
                <a:solidFill>
                  <a:srgbClr val="D20035"/>
                </a:solidFill>
                <a:latin typeface="Menlo Regular"/>
                <a:cs typeface="Menlo Regular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Menlo Regular"/>
                <a:cs typeface="Menlo Regular"/>
              </a:rPr>
              <a:t>&gt;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Menlo Regular"/>
                <a:cs typeface="Menlo Regular"/>
              </a:rPr>
              <a:t>plum</a:t>
            </a:r>
          </a:p>
          <a:p>
            <a:pPr marL="457200" indent="-457200">
              <a:spcBef>
                <a:spcPts val="0"/>
              </a:spcBef>
              <a:buFont typeface="Symbol" charset="0"/>
              <a:buChar char=""/>
            </a:pPr>
            <a:r>
              <a:rPr lang="en" sz="2800" dirty="0" smtClean="0">
                <a:latin typeface="Menlo Regular"/>
                <a:cs typeface="Menlo Regular"/>
              </a:rPr>
              <a:t>["kiwi</a:t>
            </a:r>
            <a:r>
              <a:rPr lang="en" sz="2800" dirty="0">
                <a:latin typeface="Menlo Regular"/>
                <a:cs typeface="Menlo Regular"/>
              </a:rPr>
              <a:t>", "strawberry", </a:t>
            </a:r>
            <a:r>
              <a:rPr lang="en" sz="2800" dirty="0" smtClean="0">
                <a:latin typeface="Menlo Regular"/>
                <a:cs typeface="Menlo Regular"/>
              </a:rPr>
              <a:t>"plum</a:t>
            </a:r>
            <a:r>
              <a:rPr lang="en-US" sz="2800" dirty="0" smtClean="0">
                <a:latin typeface="Menlo Regular"/>
                <a:cs typeface="Menlo Regular"/>
              </a:rPr>
              <a:t>”]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an array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array, 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1420</Words>
  <Application>Microsoft Macintosh PowerPoint</Application>
  <PresentationFormat>On-screen Show (4:3)</PresentationFormat>
  <Paragraphs>314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 repeating yourself </vt:lpstr>
      <vt:lpstr>.each: Do something repeatedly</vt:lpstr>
      <vt:lpstr>.each: Do something repeatedly</vt:lpstr>
      <vt:lpstr>Exercise</vt:lpstr>
      <vt:lpstr>Conditional: do something if a condition is true</vt:lpstr>
      <vt:lpstr>Exercise</vt:lpstr>
      <vt:lpstr>.each: for hashes</vt:lpstr>
      <vt:lpstr>.times</vt:lpstr>
      <vt:lpstr>Fun with Arrays</vt:lpstr>
      <vt:lpstr>Branching: Do something only under certain circumstances</vt:lpstr>
      <vt:lpstr>Branching: Do something only under certain circumstances</vt:lpstr>
      <vt:lpstr>Branching</vt:lpstr>
      <vt:lpstr>while loop</vt:lpstr>
      <vt:lpstr>until loop</vt:lpstr>
      <vt:lpstr>Splat Operator</vt:lpstr>
      <vt:lpstr>Running Ruby</vt:lpstr>
      <vt:lpstr>Running code</vt:lpstr>
      <vt:lpstr>Code</vt:lpstr>
      <vt:lpstr>Running Code</vt:lpstr>
      <vt:lpstr>Your Own Command Line Program</vt:lpstr>
      <vt:lpstr>Hello World</vt:lpstr>
      <vt:lpstr>Arguments</vt:lpstr>
      <vt:lpstr>Conditionals</vt:lpstr>
      <vt:lpstr>Libraries</vt:lpstr>
      <vt:lpstr>Organization: code reuse</vt:lpstr>
      <vt:lpstr>Exercise </vt:lpstr>
      <vt:lpstr>An Answer</vt:lpstr>
      <vt:lpstr>Exercise</vt:lpstr>
      <vt:lpstr>An Answer</vt:lpstr>
      <vt:lpstr>An Answer: improved</vt:lpstr>
      <vt:lpstr>Exercise</vt:lpstr>
      <vt:lpstr>An Answer</vt:lpstr>
      <vt:lpstr>An Answer: continued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Brandon</cp:lastModifiedBy>
  <cp:revision>63</cp:revision>
  <dcterms:modified xsi:type="dcterms:W3CDTF">2016-06-14T02:02:17Z</dcterms:modified>
</cp:coreProperties>
</file>