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32"/>
  </p:notesMasterIdLst>
  <p:sldIdLst>
    <p:sldId id="256" r:id="rId3"/>
    <p:sldId id="292" r:id="rId4"/>
    <p:sldId id="257" r:id="rId5"/>
    <p:sldId id="258" r:id="rId6"/>
    <p:sldId id="259" r:id="rId7"/>
    <p:sldId id="282" r:id="rId8"/>
    <p:sldId id="260" r:id="rId9"/>
    <p:sldId id="261" r:id="rId10"/>
    <p:sldId id="262" r:id="rId11"/>
    <p:sldId id="283" r:id="rId12"/>
    <p:sldId id="28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6" r:id="rId24"/>
    <p:sldId id="294" r:id="rId25"/>
    <p:sldId id="287" r:id="rId26"/>
    <p:sldId id="289" r:id="rId27"/>
    <p:sldId id="291" r:id="rId28"/>
    <p:sldId id="293" r:id="rId29"/>
    <p:sldId id="279" r:id="rId30"/>
    <p:sldId id="281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99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3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defaults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31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67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96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72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56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78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497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2999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7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Book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Author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Harry Potter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“Turn of the Screw”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Dune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JK Rowling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Henry James (yuck)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Frank Herbert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06918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Continued</a:t>
            </a:r>
            <a:br>
              <a:rPr lang="en-US" sz="2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</a:br>
            <a:r>
              <a:rPr lang="en-US" sz="2500" b="0" dirty="0" smtClean="0">
                <a:solidFill>
                  <a:schemeClr val="tx1"/>
                </a:solidFill>
                <a:latin typeface="Yanone Kaffeesatz Bold"/>
                <a:cs typeface="Yanone Kaffeesatz Bold"/>
                <a:sym typeface="Ubuntu"/>
              </a:rPr>
              <a:t>Objects have actions and attributes associated with them</a:t>
            </a:r>
            <a:endParaRPr lang="en" sz="2500" b="0" dirty="0">
              <a:solidFill>
                <a:schemeClr val="tx1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26448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Classes</a:t>
            </a: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Harry Potter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JK Rowling</a:t>
            </a:r>
            <a:endParaRPr lang="en" sz="2400" dirty="0"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2803545" y="1600612"/>
            <a:ext cx="2747402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Actions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Read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Shelve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Open</a:t>
            </a: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Write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Eat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Die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5632807" y="1600200"/>
            <a:ext cx="3134677" cy="496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Attributes</a:t>
            </a: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Length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Genre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Title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Height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Cool?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54267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starts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, tabbing closes it</a:t>
            </a:r>
            <a:endParaRPr lang="en" sz="2400" b="1" i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required (unless we don't want anything back)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 or """a_comment"""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(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Python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will ignore everything on the line 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a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344175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pass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is created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-US" sz="24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e()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c.flavor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sweet, smoky, Sumatran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c.temperature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0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__init__(self,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flavor=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self.t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ethans_coffee.temperature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80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spicy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brandons_coffee.temperature</a:t>
            </a: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90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brandons_coffee.flavor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spicy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happened?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</a:t>
            </a:r>
            <a:r>
              <a:rPr lang="en-US" dirty="0">
                <a:sym typeface="Open Sans"/>
              </a:rPr>
              <a:t>inside to out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one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two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95560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a = 0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if a == 0: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still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   </a:t>
            </a:r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b = 1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def my_function(c):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local variable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 = 3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Now we call the function, passing the value 7 as the first and only parameter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my_function(7)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a and b still exist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print(b)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c and d don't exist anymore -- these statements will give us name errors!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Taken from http://python-textbok.readthedocs.io/en/1.0/Variables_and_Scope.html</a:t>
            </a:r>
            <a:endParaRPr lang="en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0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change_temp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self,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temp)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Coffee()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brandons_coffee.change_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temp(120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temperature)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err="1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is the scope of temp? of self.temperature?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Tests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is_hot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erature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  <a:r>
              <a:rPr lang="en-US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rue</a:t>
            </a:r>
          </a:p>
        </p:txBody>
      </p:sp>
    </p:spTree>
    <p:extLst>
      <p:ext uri="{BB962C8B-B14F-4D97-AF65-F5344CB8AC3E}">
        <p14:creationId xmlns:p14="http://schemas.microsoft.com/office/powerpoint/2010/main" val="14628830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Parentheses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/>
              <a:t>class Person:</a:t>
            </a:r>
          </a:p>
          <a:p>
            <a:pPr>
              <a:buNone/>
            </a:pPr>
            <a:r>
              <a:rPr lang="en-US" sz="2000"/>
              <a:t> 	def __init__(self, first_name, last_name):</a:t>
            </a:r>
          </a:p>
          <a:p>
            <a:pPr>
              <a:buNone/>
            </a:pPr>
            <a:r>
              <a:rPr lang="en-US" sz="2000"/>
              <a:t>    		self.first = first_name</a:t>
            </a:r>
          </a:p>
          <a:p>
            <a:pPr>
              <a:buNone/>
            </a:pPr>
            <a:r>
              <a:rPr lang="en-US" sz="2000"/>
              <a:t>    		self.last = last_name</a:t>
            </a:r>
          </a:p>
          <a:p>
            <a:pPr>
              <a:buNone/>
            </a:pPr>
            <a:r>
              <a:rPr lang="en-US" sz="2000"/>
              <a:t>  	def speak(self):</a:t>
            </a:r>
          </a:p>
          <a:p>
            <a:pPr>
              <a:buNone/>
            </a:pPr>
            <a:r>
              <a:rPr lang="en-US" sz="2000"/>
              <a:t>    		print("My name is " + self.first + "" + self.last)</a:t>
            </a:r>
          </a:p>
          <a:p>
            <a:pPr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buNone/>
            </a:pPr>
            <a:r>
              <a:rPr lang="en-US" sz="2000"/>
              <a:t>me = Person("Brandon", "Walsh")</a:t>
            </a:r>
          </a:p>
          <a:p>
            <a:pPr>
              <a:buNone/>
            </a:pPr>
            <a:r>
              <a:rPr lang="en-US" sz="2000"/>
              <a:t>you = Person("Ethan", "Reed")</a:t>
            </a:r>
          </a:p>
          <a:p>
            <a:pPr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buNone/>
            </a:pPr>
            <a:r>
              <a:rPr lang="en-US" sz="2000"/>
              <a:t>me.speak &lt;= does not work</a:t>
            </a:r>
          </a:p>
          <a:p>
            <a:pPr>
              <a:buNone/>
            </a:pPr>
            <a:r>
              <a:rPr lang="en-US" sz="2000"/>
              <a:t>you.speak() &lt;= works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attributes do not need parens. methods do.</a:t>
            </a:r>
          </a:p>
        </p:txBody>
      </p:sp>
    </p:spTree>
    <p:extLst>
      <p:ext uri="{BB962C8B-B14F-4D97-AF65-F5344CB8AC3E}">
        <p14:creationId xmlns:p14="http://schemas.microsoft.com/office/powerpoint/2010/main" val="10763723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Why?</a:t>
            </a:r>
            <a:b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</a:b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Simplicity and Organization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Person: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__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init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__(self,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speak(self):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 = Person('Brandon', 'Walsh')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 = Person('Ethan', 'Reed')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me.speak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you.speak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80407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Could have been…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'Brandon'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'Walsh'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'Ethan'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'Reed'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But notice :</a:t>
            </a:r>
          </a:p>
          <a:p>
            <a:pPr marL="1322388" lvl="0" indent="-407988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The variables and the print statement aren't connected, even though those concepts are all related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How much code we have to retype each time.</a:t>
            </a:r>
          </a:p>
          <a:p>
            <a:pPr lvl="0"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How the code is more confusing.</a:t>
            </a:r>
          </a:p>
          <a:p>
            <a:pPr marL="1376363" lvl="0" indent="-461963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it breaks, it will only give a line number. A class would also give us a method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useful for saying "oh the speak function is broken!"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1973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Ways I have used classes recently…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read in all text files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make a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from each, which has a title, date, author, genre, vocabulary list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3. from all those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objects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combine them into one big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Corpus() object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4. This gives me organize certain text level functions like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text.tokenize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(), which splits things into words, from corpus level functions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corpus.topic_model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 or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corpus.visualize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().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working at scale they make things much easier to grasp.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3067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In the wild…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bs4 import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some_HTML_as_text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soup.text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("4")</a:t>
            </a:r>
          </a:p>
        </p:txBody>
      </p:sp>
    </p:spTree>
    <p:extLst>
      <p:ext uri="{BB962C8B-B14F-4D97-AF65-F5344CB8AC3E}">
        <p14:creationId xmlns:p14="http://schemas.microsoft.com/office/powerpoint/2010/main" val="15686358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 smtClean="0"/>
              <a:t>A way of thinking about the world and of organizing your code for efficiency.</a:t>
            </a:r>
            <a:endParaRPr lang="en-US" sz="2666" dirty="0" smtClean="0">
              <a:solidFill>
                <a:srgbClr val="000000"/>
              </a:solidFill>
              <a:sym typeface="Arial"/>
            </a:endParaRP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 smtClean="0">
                <a:solidFill>
                  <a:srgbClr val="000000"/>
                </a:solidFill>
                <a:sym typeface="Arial"/>
              </a:rPr>
              <a:t>Objects 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dirty="0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dirty="0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001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sleepy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evil?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standoffish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scream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ym typeface="Open Sans"/>
              </a:rPr>
              <a:t>yowl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IMG_1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90038" y="1463140"/>
            <a:ext cx="4974098" cy="37305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1011</Words>
  <Application>Microsoft Macintosh PowerPoint</Application>
  <PresentationFormat>On-screen Show (4:3)</PresentationFormat>
  <Paragraphs>309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Custom Theme</vt:lpstr>
      <vt:lpstr>Custom Theme</vt:lpstr>
      <vt:lpstr>Programming Concepts III</vt:lpstr>
      <vt:lpstr>Method Chaining</vt:lpstr>
      <vt:lpstr>What is OOP?</vt:lpstr>
      <vt:lpstr>Object Orientation</vt:lpstr>
      <vt:lpstr>Classes and instances</vt:lpstr>
      <vt:lpstr>Classes and instances</vt:lpstr>
      <vt:lpstr>Class</vt:lpstr>
      <vt:lpstr>Classes and Instances</vt:lpstr>
      <vt:lpstr>Object</vt:lpstr>
      <vt:lpstr>Classes and Instances</vt:lpstr>
      <vt:lpstr>Classes Continued Objects have actions and attributes associated with them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Tests</vt:lpstr>
      <vt:lpstr>Parentheses</vt:lpstr>
      <vt:lpstr>Why? Simplicity and Organization</vt:lpstr>
      <vt:lpstr>Could have been…</vt:lpstr>
      <vt:lpstr>Ways I have used classes recently…</vt:lpstr>
      <vt:lpstr>In the wild…</vt:lpstr>
      <vt:lpstr>Documentation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Brandon Walsh</cp:lastModifiedBy>
  <cp:revision>106</cp:revision>
  <dcterms:modified xsi:type="dcterms:W3CDTF">2017-06-06T03:11:28Z</dcterms:modified>
</cp:coreProperties>
</file>