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71" r:id="rId5"/>
    <p:sldId id="259" r:id="rId6"/>
    <p:sldId id="274" r:id="rId7"/>
    <p:sldId id="260" r:id="rId8"/>
    <p:sldId id="264" r:id="rId9"/>
    <p:sldId id="261" r:id="rId10"/>
    <p:sldId id="267" r:id="rId11"/>
    <p:sldId id="269" r:id="rId12"/>
    <p:sldId id="263" r:id="rId13"/>
    <p:sldId id="265" r:id="rId14"/>
    <p:sldId id="262" r:id="rId15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65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frank the course title is a pedagogical intervention </a:t>
            </a:r>
            <a:r>
              <a:rPr lang="mr-IN" dirty="0" smtClean="0"/>
              <a:t>–</a:t>
            </a:r>
            <a:r>
              <a:rPr lang="en-US" dirty="0" smtClean="0"/>
              <a:t> trying to get a particular audience in the room.</a:t>
            </a:r>
          </a:p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Hope is that the course will</a:t>
            </a:r>
            <a:r>
              <a:rPr lang="en-US" baseline="0" dirty="0" smtClean="0"/>
              <a:t> give you a way in, help you get started and help you apply these things to your </a:t>
            </a:r>
            <a:r>
              <a:rPr lang="en-US" baseline="0" smtClean="0"/>
              <a:t>real life.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7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HILT </a:t>
            </a:r>
            <a:r>
              <a:rPr sz="3800" smtClean="0">
                <a:solidFill>
                  <a:srgbClr val="535353"/>
                </a:solidFill>
              </a:rPr>
              <a:t>20</a:t>
            </a:r>
            <a:r>
              <a:rPr lang="en-US" sz="3800" smtClean="0">
                <a:solidFill>
                  <a:srgbClr val="535353"/>
                </a:solidFill>
              </a:rPr>
              <a:t>18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Introduce </a:t>
            </a:r>
            <a:r>
              <a:rPr sz="4600" dirty="0">
                <a:solidFill>
                  <a:srgbClr val="535353"/>
                </a:solidFill>
              </a:rPr>
              <a:t>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mix!</a:t>
            </a:r>
          </a:p>
          <a:p>
            <a:r>
              <a:rPr lang="en-US" dirty="0" smtClean="0"/>
              <a:t>Some programming together</a:t>
            </a:r>
          </a:p>
          <a:p>
            <a:r>
              <a:rPr lang="en-US" dirty="0" smtClean="0"/>
              <a:t>Some talking over slides</a:t>
            </a:r>
          </a:p>
          <a:p>
            <a:r>
              <a:rPr lang="en-US" dirty="0" smtClean="0"/>
              <a:t>Some independent work</a:t>
            </a:r>
          </a:p>
          <a:p>
            <a:r>
              <a:rPr lang="en-US" dirty="0" smtClean="0"/>
              <a:t>Collaboration is encouraged!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759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308</Words>
  <Application>Microsoft Macintosh PowerPoint</Application>
  <PresentationFormat>Custom</PresentationFormat>
  <Paragraphs>56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Pedagogical Approach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26</cp:revision>
  <dcterms:modified xsi:type="dcterms:W3CDTF">2018-06-01T15:56:32Z</dcterms:modified>
</cp:coreProperties>
</file>