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9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94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3" d="100"/>
          <a:sy n="53" d="100"/>
        </p:scale>
        <p:origin x="9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Really</a:t>
            </a:r>
            <a:r>
              <a:rPr lang="en-US" baseline="0" dirty="0" smtClean="0"/>
              <a:t> useful when you want to set up flexible programs.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So someone could fall your program and have it run on another file!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58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Explain what refactoring</a:t>
            </a:r>
            <a:r>
              <a:rPr lang="en-US" baseline="0" dirty="0" smtClean="0"/>
              <a:t> 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406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du/python/lis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Programming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Concepts</a:t>
            </a:r>
            <a:r>
              <a:rPr lang="en" dirty="0"/>
              <a:t> </a:t>
            </a:r>
            <a:r>
              <a:rPr lang="en" sz="7200" dirty="0">
                <a:solidFill>
                  <a:srgbClr val="FF0000"/>
                </a:solidFill>
                <a:latin typeface="Yanone Kaffeesatz Regular"/>
                <a:ea typeface="Open Sans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6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VA“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MD“: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 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print(“%s” % code + “ is the code for ” + “%s.” %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“I’m at number ”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plum“: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"plum“: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"Yum!“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sand“: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…	print(“Yuck”)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"child“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	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counter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4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4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while True:	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 OR	&gt;&gt;&gt;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counter &lt;=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…	print(counter)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1			…	counter 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-US" sz="240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&gt; 5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Open Sans"/>
                <a:cs typeface="Menlo Regular"/>
                <a:sym typeface="Open Sans"/>
              </a:rPr>
              <a:t>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Splat</a:t>
            </a:r>
            <a:r>
              <a:rPr lang="en" dirty="0"/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Operator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).to_a</a:t>
            </a:r>
          </a:p>
          <a:p>
            <a:pPr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letters = (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'a'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..</a:t>
            </a:r>
            <a:r>
              <a:rPr lang="en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'z')</a:t>
            </a:r>
            <a:r>
              <a:rPr lang="en-US" sz="27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to_a</a:t>
            </a:r>
            <a:endParaRPr lang="en"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7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numbers.include?(</a:t>
            </a:r>
            <a:r>
              <a:rPr lang="en" sz="27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numbers.max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" sz="27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puts letters === </a:t>
            </a:r>
            <a:r>
              <a:rPr lang="en" sz="27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'c'</a:t>
            </a:r>
            <a:r>
              <a:rPr lang="en" sz="2700" dirty="0">
                <a:solidFill>
                  <a:schemeClr val="tx1"/>
                </a:solidFill>
                <a:latin typeface="Menlo Regular"/>
                <a:cs typeface="Menlo Regular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irb?</a:t>
            </a:r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Arguments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Update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with the following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from sys import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	script, </a:t>
            </a:r>
            <a:r>
              <a:rPr lang="en-US" sz="2400" dirty="0" err="1" smtClean="0"/>
              <a:t>user_name</a:t>
            </a:r>
            <a:r>
              <a:rPr lang="en-US" sz="2400" dirty="0" smtClean="0"/>
              <a:t> = </a:t>
            </a:r>
            <a:r>
              <a:rPr lang="en-US" sz="2400" dirty="0" err="1" smtClean="0"/>
              <a:t>argv</a:t>
            </a:r>
            <a:endParaRPr lang="en-US" sz="2400" dirty="0" smtClean="0"/>
          </a:p>
          <a:p>
            <a:pPr lvl="0" rtl="0">
              <a:spcBef>
                <a:spcPts val="0"/>
              </a:spcBef>
              <a:buNone/>
            </a:pPr>
            <a:endParaRPr lang="en-US" sz="2400" dirty="0"/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ea typeface="Menlo Regular"/>
                <a:cs typeface="Menlo Regular"/>
              </a:rPr>
              <a:t>	print(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%s!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 % user_name)</a:t>
            </a:r>
            <a:endParaRPr lang="en" sz="2400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Now run it with the following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 hello.py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endParaRPr lang="en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Ethan</a:t>
            </a:r>
            <a:r>
              <a:rPr lang="en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chemeClr val="tx1"/>
                </a:solidFill>
              </a:rPr>
              <a:t> 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Refactor </a:t>
            </a:r>
            <a:r>
              <a:rPr lang="en" dirty="0" smtClean="0">
                <a:solidFill>
                  <a:srgbClr val="0B5C92"/>
                </a:solidFill>
                <a:latin typeface="Menlo Regular"/>
                <a:cs typeface="Menlo Regular"/>
              </a:rPr>
              <a:t>hello.py</a:t>
            </a:r>
            <a:endParaRPr lang="en-US" dirty="0" smtClean="0">
              <a:solidFill>
                <a:srgbClr val="0B5C92"/>
              </a:solidFill>
              <a:latin typeface="Menlo Regular"/>
              <a:cs typeface="Menlo Regular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if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.empty?</a:t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World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/>
            </a:r>
            <a:b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</a:b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puts </a:t>
            </a:r>
            <a:r>
              <a:rPr lang="en" sz="2400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" sz="2400" dirty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#{</a:t>
            </a:r>
            <a:r>
              <a:rPr lang="en" sz="2400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  <a:sym typeface="Courier New"/>
              </a:rPr>
              <a:t>ARGV</a:t>
            </a:r>
            <a:r>
              <a:rPr lang="en" sz="2400" dirty="0">
                <a:solidFill>
                  <a:srgbClr val="444444"/>
                </a:solidFill>
                <a:latin typeface="Menlo Regular"/>
                <a:ea typeface="Menlo Regular"/>
                <a:cs typeface="Menlo Regular"/>
                <a:sym typeface="Courier New"/>
              </a:rPr>
              <a:t>.first</a:t>
            </a:r>
            <a:r>
              <a:rPr lang="en" sz="2400" dirty="0" smtClean="0">
                <a:solidFill>
                  <a:srgbClr val="666666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r>
              <a:rPr lang="en" sz="2400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sz="2400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”</a:t>
            </a:r>
            <a:endParaRPr lang="en-US" sz="2400" dirty="0" smtClean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8800"/>
                </a:solidFill>
                <a:latin typeface="Menlo Regular"/>
                <a:ea typeface="Menlo Regular"/>
                <a:cs typeface="Menlo Regular"/>
                <a:sym typeface="Courier New"/>
              </a:rPr>
              <a:t>end</a:t>
            </a:r>
            <a:endParaRPr lang="en" sz="2400" dirty="0">
              <a:solidFill>
                <a:srgbClr val="0088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Now </a:t>
            </a:r>
            <a:r>
              <a:rPr lang="en" dirty="0"/>
              <a:t>run it: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World!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$ ruby hello.rb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Menlo Regular"/>
                <a:ea typeface="Menlo Regular"/>
                <a:cs typeface="Menlo Regular"/>
                <a:sym typeface="Courier New"/>
              </a:rPr>
              <a:t>Hello, 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Brandon!</a:t>
            </a:r>
            <a:endParaRPr lang="en"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Files (CSV, text, etc)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Advanced math (linear algebra, encryption)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Internet (http, ftp, mail, etc.)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Documentation (rdoc)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Ruby Gems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3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Trollope”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Hopkins”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1889“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author 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"%s."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%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[‘kiwi’, ‘strawberry’, ‘plum’]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MD“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{‘VA’: ‘Virginia’, ‘MD’: ‘Maryland’}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smtClean="0"/>
              <a:t>reeting(2013</a:t>
            </a:r>
            <a:r>
              <a:rPr lang="en" sz="2200" dirty="0" smtClean="0"/>
              <a:t>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Stevens“: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Stevens‘: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’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" sz="22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 </a:t>
            </a: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Answer</a:t>
            </a:r>
            <a:r>
              <a:rPr lang="en-US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: </a:t>
            </a:r>
            <a:r>
              <a:rPr lang="en-US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.“)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‘strawberry’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‘plum’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    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“plum”:</a:t>
            </a:r>
          </a:p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…		 print(fruit) </a:t>
            </a:r>
          </a:p>
          <a:p>
            <a:pPr lvl="0">
              <a:buNone/>
            </a:pPr>
            <a:r>
              <a:rPr lang="en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…</a:t>
            </a: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latin typeface="Menlo Regular"/>
                <a:cs typeface="Menlo Regular"/>
              </a:rPr>
              <a:t>plum</a:t>
            </a:r>
            <a:endParaRPr lang="en" sz="2800" dirty="0">
              <a:latin typeface="Menlo Regular"/>
              <a:cs typeface="Menlo Regular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1206</Words>
  <Application>Microsoft Office PowerPoint</Application>
  <PresentationFormat>On-screen Show (4:3)</PresentationFormat>
  <Paragraphs>315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Arial</vt:lpstr>
      <vt:lpstr>Calibri</vt:lpstr>
      <vt:lpstr>courier new</vt:lpstr>
      <vt:lpstr>courier new</vt:lpstr>
      <vt:lpstr>Menlo Regular</vt:lpstr>
      <vt:lpstr>Open Sans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Exercise</vt:lpstr>
      <vt:lpstr>Conditional: do something if a condition is true</vt:lpstr>
      <vt:lpstr>Exercise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Splat Operator</vt:lpstr>
      <vt:lpstr>Running Python</vt:lpstr>
      <vt:lpstr>Running code</vt:lpstr>
      <vt:lpstr>Your Own Command Line Program</vt:lpstr>
      <vt:lpstr>Hello World</vt:lpstr>
      <vt:lpstr>Arguments</vt:lpstr>
      <vt:lpstr>Conditionals</vt:lpstr>
      <vt:lpstr>Packages</vt:lpstr>
      <vt:lpstr>Installing Packages</vt:lpstr>
      <vt:lpstr>Organization: code reuse</vt:lpstr>
      <vt:lpstr>Exercise </vt:lpstr>
      <vt:lpstr>An Answer</vt:lpstr>
      <vt:lpstr>Exercise</vt:lpstr>
      <vt:lpstr>An Answer</vt:lpstr>
      <vt:lpstr>An Answer: improved</vt:lpstr>
      <vt:lpstr>Exercise</vt:lpstr>
      <vt:lpstr>An Answer</vt:lpstr>
      <vt:lpstr>An Answer: continued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Ethan Reed</cp:lastModifiedBy>
  <cp:revision>119</cp:revision>
  <dcterms:modified xsi:type="dcterms:W3CDTF">2017-06-01T14:57:17Z</dcterms:modified>
</cp:coreProperties>
</file>