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4" r:id="rId9"/>
    <p:sldId id="269" r:id="rId10"/>
    <p:sldId id="271" r:id="rId11"/>
    <p:sldId id="273" r:id="rId12"/>
    <p:sldId id="274" r:id="rId13"/>
    <p:sldId id="272" r:id="rId14"/>
    <p:sldId id="275" r:id="rId15"/>
    <p:sldId id="277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341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CLI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34</cp:revision>
  <dcterms:created xsi:type="dcterms:W3CDTF">2016-06-12T02:05:41Z</dcterms:created>
  <dcterms:modified xsi:type="dcterms:W3CDTF">2018-06-01T15:56:47Z</dcterms:modified>
</cp:coreProperties>
</file>