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93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8" r:id="rId31"/>
    <p:sldId id="279" r:id="rId32"/>
    <p:sldId id="280" r:id="rId33"/>
    <p:sldId id="281" r:id="rId34"/>
    <p:sldId id="282" r:id="rId35"/>
    <p:sldId id="294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3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58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0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Concepts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6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 = [1,2,3,4,5]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[number + 5 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  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“plum”:</a:t>
            </a:r>
          </a:p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…		 print(fruit) 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latin typeface="Menlo Regular"/>
                <a:cs typeface="Menlo Regular"/>
              </a:rPr>
              <a:t>plum</a:t>
            </a:r>
            <a:endParaRPr lang="en" sz="2800" dirty="0">
              <a:latin typeface="Menlo Regular"/>
              <a:cs typeface="Menlo Regula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VA“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MD“: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print(“%s” % code + “ is the code for ” + “%s.” %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plum“: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"plum“: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"Yum!“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…	print(“Yuck”)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4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4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True:	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OR	&gt;&gt;&gt;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counter &lt;=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…	print(counter)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1			…	counter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40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&gt;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Open Sans"/>
                <a:cs typeface="Menlo Regular"/>
                <a:sym typeface="Open Sans"/>
              </a:rPr>
              <a:t>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Splat</a:t>
            </a:r>
            <a:r>
              <a:rPr lang="en" dirty="0"/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Operator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).to_a</a:t>
            </a:r>
          </a:p>
          <a:p>
            <a:pPr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letters = (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'a'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'z')</a:t>
            </a:r>
            <a:r>
              <a:rPr lang="en-US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to_a</a:t>
            </a:r>
            <a:endParaRPr lang="en"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numbers.include?(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letters === </a:t>
            </a:r>
            <a:r>
              <a:rPr lang="en" sz="27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'c'</a:t>
            </a:r>
            <a:r>
              <a:rPr lang="en" sz="2700" dirty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irb?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[‘kiwi’, ‘strawberry’, ‘plum’]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MD“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{‘VA’: ‘Virginia’, ‘MD’: ‘Maryland’}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with the following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from sys import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script, </a:t>
            </a:r>
            <a:r>
              <a:rPr lang="en-US" sz="2400" dirty="0" err="1" smtClean="0"/>
              <a:t>user_name</a:t>
            </a:r>
            <a:r>
              <a:rPr lang="en-US" sz="2400" dirty="0" smtClean="0"/>
              <a:t> =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ea typeface="Menlo Regular"/>
                <a:cs typeface="Menlo Regular"/>
              </a:rPr>
              <a:t>	print(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%s!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 % user_name)</a:t>
            </a:r>
            <a:endParaRPr lang="en" sz="2400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Refactor </a:t>
            </a:r>
            <a:r>
              <a:rPr lang="en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hello.py</a:t>
            </a:r>
            <a:endParaRPr lang="en-US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.empty?</a:t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World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" sz="2400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#{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.first</a:t>
            </a:r>
            <a:r>
              <a:rPr lang="en" sz="2400" dirty="0" smtClean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24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Now </a:t>
            </a:r>
            <a:r>
              <a:rPr lang="en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Files (CSV, text, etc)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Advanced math (linear algebra, encryption)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Internet (http, ftp, mail, etc.)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Documentation (rdoc)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Gems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3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Trollope”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1889“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author 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"%s."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smtClean="0"/>
              <a:t>reeting(2013</a:t>
            </a:r>
            <a:r>
              <a:rPr lang="en" sz="2200" dirty="0" smtClean="0"/>
              <a:t>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‘strawberry’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‘plum’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Stevens“: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Stevens‘: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" sz="22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Answer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larger_list: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results.append(action_to(item))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Comperehensions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1443</Words>
  <Application>Microsoft Macintosh PowerPoint</Application>
  <PresentationFormat>On-screen Show (4:3)</PresentationFormat>
  <Paragraphs>384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Calibri</vt:lpstr>
      <vt:lpstr>courier new</vt:lpstr>
      <vt:lpstr>courier new</vt:lpstr>
      <vt:lpstr>Menlo Regular</vt:lpstr>
      <vt:lpstr>Open Sans</vt:lpstr>
      <vt:lpstr>trebuchet ms</vt:lpstr>
      <vt:lpstr>trebuchet ms</vt:lpstr>
      <vt:lpstr>Ubuntu</vt:lpstr>
      <vt:lpstr>Wingdings</vt:lpstr>
      <vt:lpstr>Yanone Kaffeesatz Bold</vt:lpstr>
      <vt:lpstr>Yanone Kaffeesatz Regular</vt:lpstr>
      <vt:lpstr>Arial</vt:lpstr>
      <vt:lpstr>Arial</vt:lpstr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Comperehensions</vt:lpstr>
      <vt:lpstr>Comperehensions</vt:lpstr>
      <vt:lpstr>Comperehensions</vt:lpstr>
      <vt:lpstr>Comperehensions</vt:lpstr>
      <vt:lpstr>Comperehensions</vt:lpstr>
      <vt:lpstr>Comperehensions</vt:lpstr>
      <vt:lpstr>Comperehensions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Splat Operator</vt:lpstr>
      <vt:lpstr>Running Python</vt:lpstr>
      <vt:lpstr>Running code</vt:lpstr>
      <vt:lpstr>Your Own Command Line Program</vt:lpstr>
      <vt:lpstr>Hello World</vt:lpstr>
      <vt:lpstr>Arguments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Microsoft Office User</cp:lastModifiedBy>
  <cp:revision>123</cp:revision>
  <dcterms:modified xsi:type="dcterms:W3CDTF">2017-06-01T15:10:44Z</dcterms:modified>
</cp:coreProperties>
</file>