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3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6/1/19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0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430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81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C174F-F1AE-864A-B0AB-92F26DAE64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529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57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6/1/19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One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-US" dirty="0" smtClean="0"/>
              <a:t>2019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Command Line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How do you know where you are?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make a new folder?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move in to a directory</a:t>
            </a:r>
            <a:r>
              <a:rPr lang="en-US" dirty="0" smtClean="0"/>
              <a:t>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see all the files in a directory?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look up what a command does?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How do you create a </a:t>
            </a:r>
            <a:r>
              <a:rPr lang="en-US" dirty="0" err="1" smtClean="0">
                <a:latin typeface="Open Sans"/>
                <a:ea typeface="Open Sans"/>
                <a:cs typeface="Open Sans"/>
              </a:rPr>
              <a:t>git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 repository?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the </a:t>
            </a:r>
            <a:r>
              <a:rPr lang="en-US" dirty="0" err="1" smtClean="0"/>
              <a:t>git</a:t>
            </a:r>
            <a:r>
              <a:rPr lang="en-US" dirty="0" smtClean="0"/>
              <a:t> workflow we kept going over?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the relationship between </a:t>
            </a:r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 smtClean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know if your code got to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7812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1" y="1417637"/>
            <a:ext cx="7339118" cy="425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8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GitHub</a:t>
            </a: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&amp; Passwords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600200"/>
            <a:ext cx="6496050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433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Github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Config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Menlo Regular"/>
                <a:cs typeface="Menlo Regular"/>
              </a:rPr>
              <a:t>$ </a:t>
            </a:r>
            <a:r>
              <a:rPr lang="en-US" sz="2000" dirty="0" err="1">
                <a:latin typeface="Menlo Regular"/>
                <a:cs typeface="Menlo Regular"/>
              </a:rPr>
              <a:t>git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config</a:t>
            </a:r>
            <a:r>
              <a:rPr lang="en-US" sz="2000" dirty="0">
                <a:latin typeface="Menlo Regular"/>
                <a:cs typeface="Menlo Regular"/>
              </a:rPr>
              <a:t> --global </a:t>
            </a:r>
            <a:r>
              <a:rPr lang="en-US" sz="2000" dirty="0" err="1">
                <a:latin typeface="Menlo Regular"/>
                <a:cs typeface="Menlo Regular"/>
              </a:rPr>
              <a:t>user.name</a:t>
            </a:r>
            <a:r>
              <a:rPr lang="en-US" sz="2000" dirty="0">
                <a:latin typeface="Menlo Regular"/>
                <a:cs typeface="Menlo Regular"/>
              </a:rPr>
              <a:t> “Your Name”</a:t>
            </a: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Menlo Regular"/>
                <a:cs typeface="Menlo Regular"/>
              </a:rPr>
              <a:t>$ </a:t>
            </a:r>
            <a:r>
              <a:rPr lang="en-US" sz="2000" dirty="0" err="1">
                <a:latin typeface="Menlo Regular"/>
                <a:cs typeface="Menlo Regular"/>
              </a:rPr>
              <a:t>git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config</a:t>
            </a:r>
            <a:r>
              <a:rPr lang="en-US" sz="2000" dirty="0">
                <a:latin typeface="Menlo Regular"/>
                <a:cs typeface="Menlo Regular"/>
              </a:rPr>
              <a:t> --global </a:t>
            </a:r>
            <a:r>
              <a:rPr lang="en-US" sz="2000" dirty="0" err="1">
                <a:latin typeface="Menlo Regular"/>
                <a:cs typeface="Menlo Regular"/>
              </a:rPr>
              <a:t>user.email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“</a:t>
            </a:r>
            <a:r>
              <a:rPr lang="en-US" sz="2000" dirty="0" err="1" smtClean="0">
                <a:latin typeface="Menlo Regular"/>
                <a:cs typeface="Menlo Regular"/>
              </a:rPr>
              <a:t>you</a:t>
            </a:r>
            <a:r>
              <a:rPr lang="en-US" sz="2000" dirty="0" err="1">
                <a:latin typeface="Menlo Regular"/>
                <a:cs typeface="Menlo Regular"/>
              </a:rPr>
              <a:t>@</a:t>
            </a:r>
            <a:r>
              <a:rPr lang="en-US" sz="2000" dirty="0" err="1" smtClean="0">
                <a:latin typeface="Menlo Regular"/>
                <a:cs typeface="Menlo Regular"/>
              </a:rPr>
              <a:t>place.edu</a:t>
            </a:r>
            <a:r>
              <a:rPr lang="en-US" sz="2000" dirty="0" smtClean="0">
                <a:latin typeface="Menlo Regular"/>
                <a:cs typeface="Menlo Regular"/>
              </a:rPr>
              <a:t>”</a:t>
            </a: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latin typeface="Menlo Regular"/>
                <a:cs typeface="Menlo Regular"/>
              </a:rPr>
              <a:t>$ </a:t>
            </a:r>
            <a:r>
              <a:rPr lang="en-US" sz="2000" dirty="0" err="1" smtClean="0">
                <a:latin typeface="Menlo Regular"/>
                <a:cs typeface="Menlo Regular"/>
              </a:rPr>
              <a:t>git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config</a:t>
            </a:r>
            <a:r>
              <a:rPr lang="en-US" sz="2000" dirty="0" smtClean="0">
                <a:latin typeface="Menlo Regular"/>
                <a:cs typeface="Menlo Regular"/>
              </a:rPr>
              <a:t> --global </a:t>
            </a:r>
            <a:r>
              <a:rPr lang="en-US" sz="2000" dirty="0" err="1" smtClean="0">
                <a:latin typeface="Menlo Regular"/>
                <a:cs typeface="Menlo Regular"/>
              </a:rPr>
              <a:t>core.editor</a:t>
            </a:r>
            <a:r>
              <a:rPr lang="en-US" sz="2000" smtClean="0">
                <a:latin typeface="Menlo Regular"/>
                <a:cs typeface="Menlo Regular"/>
              </a:rPr>
              <a:t> s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latin typeface="Menlo Regular"/>
                <a:cs typeface="Menlo Regular"/>
              </a:rPr>
              <a:t>$ </a:t>
            </a:r>
            <a:r>
              <a:rPr lang="en-US" sz="2000" dirty="0" err="1" smtClean="0">
                <a:latin typeface="Menlo Regular"/>
                <a:cs typeface="Menlo Regular"/>
              </a:rPr>
              <a:t>git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config</a:t>
            </a:r>
            <a:r>
              <a:rPr lang="en-US" sz="2000" dirty="0" smtClean="0">
                <a:latin typeface="Menlo Regular"/>
                <a:cs typeface="Menlo Regular"/>
              </a:rPr>
              <a:t> --list</a:t>
            </a:r>
            <a:endParaRPr lang="en-US" sz="2000" dirty="0">
              <a:latin typeface="Menlo Regular"/>
              <a:cs typeface="Menlo Regular"/>
            </a:endParaRPr>
          </a:p>
          <a:p>
            <a:pPr marL="38100" lvl="0" indent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6117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139</Words>
  <Application>Microsoft Macintosh PowerPoint</Application>
  <PresentationFormat>On-screen Show (4:3)</PresentationFormat>
  <Paragraphs>21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Day One Review</vt:lpstr>
      <vt:lpstr>Command Line</vt:lpstr>
      <vt:lpstr>Git</vt:lpstr>
      <vt:lpstr>PowerPoint Presentation</vt:lpstr>
      <vt:lpstr>GitHub &amp; Passwords</vt:lpstr>
      <vt:lpstr>Github Config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Brandon Walsh</cp:lastModifiedBy>
  <cp:revision>38</cp:revision>
  <dcterms:created xsi:type="dcterms:W3CDTF">2014-08-05T11:32:54Z</dcterms:created>
  <dcterms:modified xsi:type="dcterms:W3CDTF">2019-06-01T13:37:10Z</dcterms:modified>
</cp:coreProperties>
</file>