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1" r:id="rId4"/>
    <p:sldId id="262" r:id="rId5"/>
    <p:sldId id="263" r:id="rId6"/>
    <p:sldId id="264" r:id="rId7"/>
    <p:sldId id="271" r:id="rId8"/>
    <p:sldId id="274" r:id="rId9"/>
    <p:sldId id="277" r:id="rId10"/>
    <p:sldId id="278" r:id="rId11"/>
    <p:sldId id="280" r:id="rId12"/>
    <p:sldId id="275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6/1/19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941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496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793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60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90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15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22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30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7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498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60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60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92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Two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HILT </a:t>
            </a:r>
            <a:r>
              <a:rPr lang="en-US" dirty="0" smtClean="0"/>
              <a:t>2019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0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Jupyter Notesbooks Cont.</a:t>
            </a:r>
            <a:endParaRPr lang="en" sz="5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 defTabSz="914400">
              <a:lnSpc>
                <a:spcPct val="130000"/>
              </a:lnSpc>
              <a:buClr>
                <a:schemeClr val="dk1"/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9412" y="8815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77011B7-3583-DE4A-AF20-0754CA765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5" y="1570616"/>
            <a:ext cx="7820809" cy="488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6409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0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Transitioning to Independent Work</a:t>
            </a:r>
            <a:endParaRPr lang="en" sz="4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9412" y="8815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BAAC47D-1784-3146-A0DE-138E767CF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619" y="3600349"/>
            <a:ext cx="4846320" cy="3028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95E4DA-70EC-C147-A555-B186885710D2}"/>
              </a:ext>
            </a:extLst>
          </p:cNvPr>
          <p:cNvSpPr txBox="1"/>
          <p:nvPr/>
        </p:nvSpPr>
        <p:spPr>
          <a:xfrm>
            <a:off x="457200" y="1417637"/>
            <a:ext cx="778315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In the real world, you're often working from 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This is an opportunity to try that with some support!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Pick one relevant to your interests. If you have an idea for a project that you'd rather work on we can help you get started on that too.</a:t>
            </a:r>
          </a:p>
        </p:txBody>
      </p:sp>
    </p:spTree>
    <p:extLst>
      <p:ext uri="{BB962C8B-B14F-4D97-AF65-F5344CB8AC3E}">
        <p14:creationId xmlns:p14="http://schemas.microsoft.com/office/powerpoint/2010/main" val="353941552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Plan Cont.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/>
              <a:t>All slides (incl. Concepts III) on the website.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/>
              <a:t>Also have some exercises up there.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/>
              <a:t>Reinforcement is important!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89412" y="8815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9326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Show and Tell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Start thinking about it...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511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are some of the data types?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a method?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Why Python? Why not?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an operator?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the Python interpreter? Is it awesome?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assign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Duck Typing?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a list?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a dictionary?</a:t>
            </a:r>
          </a:p>
        </p:txBody>
      </p:sp>
    </p:spTree>
    <p:extLst>
      <p:ext uri="{BB962C8B-B14F-4D97-AF65-F5344CB8AC3E}">
        <p14:creationId xmlns:p14="http://schemas.microsoft.com/office/powerpoint/2010/main" val="177892005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What’s the difference between a list and a dictionary?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step over a collection?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print something to the console?</a:t>
            </a:r>
          </a:p>
        </p:txBody>
      </p:sp>
    </p:spTree>
    <p:extLst>
      <p:ext uri="{BB962C8B-B14F-4D97-AF65-F5344CB8AC3E}">
        <p14:creationId xmlns:p14="http://schemas.microsoft.com/office/powerpoint/2010/main" val="159867918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run a command-line program?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an argument?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a conditional statement?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5845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was the hardest thing you did yesterday?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was the easiest?</a:t>
            </a:r>
          </a:p>
        </p:txBody>
      </p:sp>
    </p:spTree>
    <p:extLst>
      <p:ext uri="{BB962C8B-B14F-4D97-AF65-F5344CB8AC3E}">
        <p14:creationId xmlns:p14="http://schemas.microsoft.com/office/powerpoint/2010/main" val="136144499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Plan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Keep going!</a:t>
            </a:r>
          </a:p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endParaRPr lang="en-US" dirty="0"/>
          </a:p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But we take requests! In particular, top choices from the poll were…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/>
              <a:t>student projects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/>
              <a:t>useful libraries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/>
              <a:t>how to work with data and these tools</a:t>
            </a:r>
          </a:p>
        </p:txBody>
      </p:sp>
    </p:spTree>
    <p:extLst>
      <p:ext uri="{BB962C8B-B14F-4D97-AF65-F5344CB8AC3E}">
        <p14:creationId xmlns:p14="http://schemas.microsoft.com/office/powerpoint/2010/main" val="91824206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Plan Cont.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 defTabSz="914400">
              <a:lnSpc>
                <a:spcPct val="130000"/>
              </a:lnSpc>
              <a:buClr>
                <a:schemeClr val="dk1"/>
              </a:buClr>
              <a:buSzPct val="100000"/>
              <a:buNone/>
              <a:defRPr/>
            </a:pPr>
            <a:r>
              <a:rPr lang="en-US" dirty="0"/>
              <a:t>Today:</a:t>
            </a:r>
          </a:p>
          <a:p>
            <a:pPr marL="38100" indent="0" defTabSz="914400">
              <a:lnSpc>
                <a:spcPct val="130000"/>
              </a:lnSpc>
              <a:buClr>
                <a:schemeClr val="dk1"/>
              </a:buClr>
              <a:buSzPct val="100000"/>
              <a:buNone/>
              <a:defRPr/>
            </a:pPr>
            <a:endParaRPr lang="en-US" dirty="0"/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/>
              <a:t>Finish out concepts II.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/>
              <a:t>Hand wave at concepts III.</a:t>
            </a:r>
          </a:p>
          <a:p>
            <a:pPr marL="495300" indent="-457200" defTabSz="914400">
              <a:lnSpc>
                <a:spcPct val="130000"/>
              </a:lnSpc>
              <a:buClr>
                <a:schemeClr val="dk1"/>
              </a:buClr>
              <a:buSzPct val="100000"/>
              <a:defRPr/>
            </a:pPr>
            <a:r>
              <a:rPr lang="en-US" dirty="0"/>
              <a:t>Start working through a case study together.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89412" y="8815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98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Case Studies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 defTabSz="914400">
              <a:lnSpc>
                <a:spcPct val="130000"/>
              </a:lnSpc>
              <a:buClr>
                <a:schemeClr val="dk1"/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9412" y="8815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5AF3BD-BF97-6C42-95A6-CA65BC344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4" y="1512636"/>
            <a:ext cx="7810052" cy="48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68364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286</Words>
  <Application>Microsoft Macintosh PowerPoint</Application>
  <PresentationFormat>On-screen Show (4:3)</PresentationFormat>
  <Paragraphs>50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Day Two Review</vt:lpstr>
      <vt:lpstr>Python</vt:lpstr>
      <vt:lpstr>Python</vt:lpstr>
      <vt:lpstr>Python</vt:lpstr>
      <vt:lpstr>Python</vt:lpstr>
      <vt:lpstr>Python</vt:lpstr>
      <vt:lpstr>Plan</vt:lpstr>
      <vt:lpstr>Plan Cont.</vt:lpstr>
      <vt:lpstr>Case Studies</vt:lpstr>
      <vt:lpstr>Jupyter Notesbooks Cont.</vt:lpstr>
      <vt:lpstr>Transitioning to Independent Work</vt:lpstr>
      <vt:lpstr>Plan Cont.</vt:lpstr>
      <vt:lpstr>Show and Tell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Brandon Walsh</cp:lastModifiedBy>
  <cp:revision>104</cp:revision>
  <dcterms:created xsi:type="dcterms:W3CDTF">2014-08-05T11:32:54Z</dcterms:created>
  <dcterms:modified xsi:type="dcterms:W3CDTF">2019-06-01T13:37:32Z</dcterms:modified>
</cp:coreProperties>
</file>