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06E04-4287-FC46-B3F7-13FA665EE46E}" type="datetimeFigureOut">
              <a:rPr lang="en-US" smtClean="0"/>
              <a:t>6/1/19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10E77-FC52-4747-BB0B-6F848EB8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2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2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643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462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306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PAY IT FORWARD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10E77-FC52-4747-BB0B-6F848EB8C1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7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1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9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14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3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7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2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9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5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3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6241-80F5-AC42-BC66-87EE2513DBA4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8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0" y="3013500"/>
            <a:ext cx="3714749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Three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2017</a:t>
            </a:r>
            <a:endParaRPr lang="en" dirty="0"/>
          </a:p>
        </p:txBody>
      </p:sp>
      <p:pic>
        <p:nvPicPr>
          <p:cNvPr id="4" name="Picture 3" descr="IMG_12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09874" y="904875"/>
            <a:ext cx="7239001" cy="542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2976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Approaches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“Pair programming”: work with the person next to you. One type, the other says what to do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Do it by yourself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Pretend you’re doing it, but really read your email and </a:t>
            </a:r>
            <a:r>
              <a:rPr lang="en-US" smtClean="0"/>
              <a:t>surf Facebook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82206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Impostor Syndrome</a:t>
            </a:r>
            <a:endParaRPr lang="en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95" y="1417637"/>
            <a:ext cx="5159210" cy="518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4355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"/>
            <a:ext cx="9144000" cy="55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5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Dunning-Kruger Effect</a:t>
            </a:r>
            <a:endParaRPr lang="en" sz="54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Cognitive bias of unskilled individuals suffering from illusory superiority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Rate their ability much higher than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344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Impostor Syndrome</a:t>
            </a:r>
            <a:endParaRPr lang="en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Your accomplishments are undeserved, invalid, you in some way not earned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(not a </a:t>
            </a:r>
            <a:r>
              <a:rPr lang="en-US" smtClean="0"/>
              <a:t>descriptive slide)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1590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Reading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Tanya X Short, “Overcoming Impostor’s </a:t>
            </a:r>
            <a:r>
              <a:rPr lang="en-US" dirty="0"/>
              <a:t>Syndrome” http://</a:t>
            </a:r>
            <a:r>
              <a:rPr lang="en-US" dirty="0" err="1"/>
              <a:t>www.gamasutra.com</a:t>
            </a:r>
            <a:r>
              <a:rPr lang="en-US" dirty="0"/>
              <a:t>/blogs/</a:t>
            </a:r>
            <a:r>
              <a:rPr lang="en-US" dirty="0" err="1"/>
              <a:t>TanyaXShort</a:t>
            </a:r>
            <a:r>
              <a:rPr lang="en-US" dirty="0"/>
              <a:t>/20140716/220938/</a:t>
            </a:r>
            <a:r>
              <a:rPr lang="en-US" dirty="0" err="1"/>
              <a:t>Overcoming_Impostors_Syndrome.php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9880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en_thousand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02" y="501650"/>
            <a:ext cx="8546197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9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Today (at show and tell)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We need to fill up 5 minutes…</a:t>
            </a:r>
          </a:p>
        </p:txBody>
      </p:sp>
    </p:spTree>
    <p:extLst>
      <p:ext uri="{BB962C8B-B14F-4D97-AF65-F5344CB8AC3E}">
        <p14:creationId xmlns:p14="http://schemas.microsoft.com/office/powerpoint/2010/main" val="16410075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The plan…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10958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Work through Python in practice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Give some real-world examples of using Python</a:t>
            </a:r>
            <a:endParaRPr lang="en-US" dirty="0" smtClean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Discuss anything you want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Install on your own laptops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31981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158</Words>
  <Application>Microsoft Macintosh PowerPoint</Application>
  <PresentationFormat>On-screen Show (4:3)</PresentationFormat>
  <Paragraphs>24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Day Three Review</vt:lpstr>
      <vt:lpstr>Impostor Syndrome</vt:lpstr>
      <vt:lpstr>PowerPoint Presentation</vt:lpstr>
      <vt:lpstr>Dunning-Kruger Effect</vt:lpstr>
      <vt:lpstr>Impostor Syndrome</vt:lpstr>
      <vt:lpstr>Reading</vt:lpstr>
      <vt:lpstr>PowerPoint Presentation</vt:lpstr>
      <vt:lpstr>Today (at show and tell)</vt:lpstr>
      <vt:lpstr>The plan…</vt:lpstr>
      <vt:lpstr>Approaches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Three Review</dc:title>
  <dc:creator>wsg4w</dc:creator>
  <cp:lastModifiedBy>Brandon Walsh</cp:lastModifiedBy>
  <cp:revision>30</cp:revision>
  <dcterms:created xsi:type="dcterms:W3CDTF">2014-08-07T11:22:34Z</dcterms:created>
  <dcterms:modified xsi:type="dcterms:W3CDTF">2019-06-01T13:37:49Z</dcterms:modified>
</cp:coreProperties>
</file>