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1" r:id="rId10"/>
    <p:sldId id="27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Linter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Note to Brandon: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</a:t>
            </a:r>
            <a:r>
              <a:rPr lang="en-US" dirty="0" smtClean="0"/>
              <a:t>id you check on how to install these?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 tool that will help keep your code free of errors, both technical and stylistic.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Atom makes it easy to use a lot of these.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Install, and activate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49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220</Words>
  <Application>Microsoft Macintosh PowerPoint</Application>
  <PresentationFormat>On-screen Show (4:3)</PresentationFormat>
  <Paragraphs>53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Plan</vt:lpstr>
      <vt:lpstr>Show and Tell</vt:lpstr>
      <vt:lpstr>Linter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92</cp:revision>
  <dcterms:created xsi:type="dcterms:W3CDTF">2014-08-05T11:32:54Z</dcterms:created>
  <dcterms:modified xsi:type="dcterms:W3CDTF">2018-05-30T17:32:56Z</dcterms:modified>
</cp:coreProperties>
</file>