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93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8" r:id="rId31"/>
    <p:sldId id="279" r:id="rId32"/>
    <p:sldId id="280" r:id="rId33"/>
    <p:sldId id="281" r:id="rId34"/>
    <p:sldId id="282" r:id="rId35"/>
    <p:sldId id="294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5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58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0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python.org/3/tutorial/introduction.html%23string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ssages Image(60843915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789953" y="-50429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Programming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Concepts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604000" y="1096536"/>
            <a:ext cx="25400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7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 = [1,2,3,4,5]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[number + 5 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 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(code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+ " is the code for "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+ state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at number "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	print(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Yuck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2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2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2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True:	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5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			counter+=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&gt; 5: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000000"/>
                </a:solidFill>
                <a:sym typeface="Open Sans"/>
              </a:rPr>
              <a:t>Remember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: </a:t>
            </a:r>
            <a:r>
              <a:rPr lang="en" sz="2200" dirty="0">
                <a:solidFill>
                  <a:srgbClr val="FF0000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assignment, </a:t>
            </a:r>
            <a:r>
              <a:rPr lang="en" sz="2200" dirty="0">
                <a:solidFill>
                  <a:srgbClr val="FF0000"/>
                </a:solidFill>
                <a:sym typeface="Open Sans"/>
              </a:rPr>
              <a:t>==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slice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lphabet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abcdefghijklmnopqrstuvwxyz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alphabet[2:7]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cdefg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alphabet[-2:]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more see the 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  <a:hlinkClick r:id="rId3"/>
              </a:rPr>
              <a:t>documentation!</a:t>
            </a: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</a:t>
            </a:r>
            <a:r>
              <a:rPr lang="en-US" dirty="0" smtClean="0"/>
              <a:t>running in the python interpreter</a:t>
            </a:r>
            <a:r>
              <a:rPr lang="en" dirty="0" smtClean="0"/>
              <a:t>?</a:t>
            </a:r>
            <a:endParaRPr lang="en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Virginia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with the following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from sys import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script, </a:t>
            </a:r>
            <a:r>
              <a:rPr lang="en-US" sz="2400" dirty="0" err="1" smtClean="0"/>
              <a:t>user_name</a:t>
            </a:r>
            <a:r>
              <a:rPr lang="en-US" sz="2400" dirty="0" smtClean="0"/>
              <a:t> =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ea typeface="Menlo Regular"/>
                <a:cs typeface="Menlo Regular"/>
              </a:rPr>
              <a:t>	print(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%s!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 % user_name)</a:t>
            </a:r>
            <a:endParaRPr lang="en" sz="2400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Refactor </a:t>
            </a:r>
            <a:r>
              <a:rPr lang="en" sz="2200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hello.py</a:t>
            </a:r>
            <a:endParaRPr lang="en-US" sz="2200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sz="2200" dirty="0"/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sys import argv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len(argv) == 1: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World!')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' + argv[1])</a:t>
            </a:r>
            <a:endParaRPr lang="en-US" sz="2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/>
              <a:t>Now </a:t>
            </a:r>
            <a:r>
              <a:rPr lang="en" sz="2200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</a:t>
            </a: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hello.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5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5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add(3, number)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1889"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print(author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sz="5000" dirty="0" smtClean="0"/>
              <a:t> </a:t>
            </a:r>
            <a:r>
              <a:rPr lang="en" sz="5000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reeting(2013)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-US" sz="22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 </a:t>
            </a:r>
            <a:r>
              <a:rPr lang="en-US" sz="5000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Note: indentation matters! Keeps things organized.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Tabs vs Spaces</a:t>
            </a: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1488</Words>
  <Application>Microsoft Macintosh PowerPoint</Application>
  <PresentationFormat>On-screen Show (4:3)</PresentationFormat>
  <Paragraphs>390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slice</vt:lpstr>
      <vt:lpstr>Running Python</vt:lpstr>
      <vt:lpstr>Running code</vt:lpstr>
      <vt:lpstr>Your Own Command Line Program</vt:lpstr>
      <vt:lpstr>Hello World</vt:lpstr>
      <vt:lpstr>Arguments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Brandon Walsh</cp:lastModifiedBy>
  <cp:revision>154</cp:revision>
  <dcterms:modified xsi:type="dcterms:W3CDTF">2017-06-07T03:14:54Z</dcterms:modified>
</cp:coreProperties>
</file>