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argument?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Keep going!</a:t>
            </a:r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But we take requests!</a:t>
            </a:r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174</Words>
  <Application>Microsoft Macintosh PowerPoint</Application>
  <PresentationFormat>On-screen Show (4:3)</PresentationFormat>
  <Paragraphs>47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Plan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88</cp:revision>
  <dcterms:created xsi:type="dcterms:W3CDTF">2014-08-05T11:32:54Z</dcterms:created>
  <dcterms:modified xsi:type="dcterms:W3CDTF">2017-06-07T23:34:20Z</dcterms:modified>
</cp:coreProperties>
</file>