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2" r:id="rId33"/>
    <p:sldId id="294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tutorial/introduction.html%23string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print(code + " is the code for " +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</a:t>
            </a:r>
            <a:r>
              <a:rPr lang="en-US" dirty="0" smtClean="0"/>
              <a:t>running in the python interpreter</a:t>
            </a:r>
            <a:r>
              <a:rPr lang="en" dirty="0" smtClean="0"/>
              <a:t>?</a:t>
            </a:r>
            <a:endParaRPr lang="en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1440</Words>
  <Application>Microsoft Macintosh PowerPoint</Application>
  <PresentationFormat>On-screen Show (4:3)</PresentationFormat>
  <Paragraphs>359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Running Python</vt:lpstr>
      <vt:lpstr>Running code</vt:lpstr>
      <vt:lpstr>Your Own Command Line Program</vt:lpstr>
      <vt:lpstr>Hello World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157</cp:revision>
  <dcterms:modified xsi:type="dcterms:W3CDTF">2018-05-29T21:00:03Z</dcterms:modified>
</cp:coreProperties>
</file>