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4" r:id="rId9"/>
    <p:sldId id="261" r:id="rId10"/>
    <p:sldId id="267" r:id="rId11"/>
    <p:sldId id="269" r:id="rId12"/>
    <p:sldId id="263" r:id="rId13"/>
    <p:sldId id="265" r:id="rId14"/>
    <p:sldId id="273" r:id="rId15"/>
    <p:sldId id="262" r:id="rId16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60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7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swapped for Python</a:t>
            </a:r>
          </a:p>
          <a:p>
            <a:pPr lvl="1"/>
            <a:r>
              <a:rPr lang="en-US" dirty="0" smtClean="0"/>
              <a:t>Enforces good style and practices</a:t>
            </a:r>
          </a:p>
          <a:p>
            <a:r>
              <a:rPr lang="en-US" dirty="0" smtClean="0"/>
              <a:t>Rails swapped for working with data</a:t>
            </a:r>
          </a:p>
          <a:p>
            <a:pPr lvl="1"/>
            <a:r>
              <a:rPr lang="en-US" dirty="0" smtClean="0"/>
              <a:t>More likely to be immediately useful for you</a:t>
            </a:r>
          </a:p>
          <a:p>
            <a:pPr lvl="1"/>
            <a:r>
              <a:rPr lang="en-US" dirty="0" smtClean="0"/>
              <a:t>Targeted towards clearer audience (hopefully)</a:t>
            </a:r>
          </a:p>
        </p:txBody>
      </p:sp>
    </p:spTree>
    <p:extLst>
      <p:ext uri="{BB962C8B-B14F-4D97-AF65-F5344CB8AC3E}">
        <p14:creationId xmlns:p14="http://schemas.microsoft.com/office/powerpoint/2010/main" val="1725812755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mix of approaches!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296</Words>
  <Application>Microsoft Macintosh PowerPoint</Application>
  <PresentationFormat>Custom</PresentationFormat>
  <Paragraphs>60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Changes to the course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22</cp:revision>
  <dcterms:modified xsi:type="dcterms:W3CDTF">2018-05-29T18:46:27Z</dcterms:modified>
</cp:coreProperties>
</file>