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0" r:id="rId4"/>
    <p:sldId id="261" r:id="rId5"/>
    <p:sldId id="263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3" d="100"/>
          <a:sy n="63" d="100"/>
        </p:scale>
        <p:origin x="77" y="5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DCAE1-DC13-3545-841A-A4DBCAED93A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174F-F1AE-864A-B0AB-92F26DA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0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430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818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C174F-F1AE-864A-B0AB-92F26DAE64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529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557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40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0E36-1438-D74D-8D9C-3089FABA7E3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4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One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mtClean="0"/>
              <a:t>HILT 2018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719451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Command Line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How do you know where you are?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make a new folder?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How do you move in to a directory</a:t>
            </a:r>
            <a:r>
              <a:rPr lang="en-US" dirty="0" smtClean="0"/>
              <a:t>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see all the files in a directory?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look up what a command does?</a:t>
            </a:r>
          </a:p>
        </p:txBody>
      </p:sp>
    </p:spTree>
    <p:extLst>
      <p:ext uri="{BB962C8B-B14F-4D97-AF65-F5344CB8AC3E}">
        <p14:creationId xmlns:p14="http://schemas.microsoft.com/office/powerpoint/2010/main" val="30272727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Git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How do you create a </a:t>
            </a:r>
            <a:r>
              <a:rPr lang="en-US" dirty="0" err="1" smtClean="0">
                <a:latin typeface="Open Sans"/>
                <a:ea typeface="Open Sans"/>
                <a:cs typeface="Open Sans"/>
              </a:rPr>
              <a:t>git</a:t>
            </a:r>
            <a:r>
              <a:rPr lang="en-US" dirty="0" smtClean="0">
                <a:latin typeface="Open Sans"/>
                <a:ea typeface="Open Sans"/>
                <a:cs typeface="Open Sans"/>
              </a:rPr>
              <a:t> repository?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the </a:t>
            </a:r>
            <a:r>
              <a:rPr lang="en-US" dirty="0" err="1" smtClean="0"/>
              <a:t>git</a:t>
            </a:r>
            <a:r>
              <a:rPr lang="en-US" dirty="0" smtClean="0"/>
              <a:t> workflow we kept going over?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is the relationship between </a:t>
            </a:r>
            <a:r>
              <a:rPr lang="en-US" dirty="0" err="1"/>
              <a:t>git</a:t>
            </a:r>
            <a:r>
              <a:rPr lang="en-US" dirty="0"/>
              <a:t> and </a:t>
            </a:r>
            <a:r>
              <a:rPr lang="en-US" dirty="0" err="1"/>
              <a:t>GitHub</a:t>
            </a:r>
            <a:r>
              <a:rPr lang="en-US" dirty="0" smtClean="0"/>
              <a:t>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How do you know if your code got to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7812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41" y="1417637"/>
            <a:ext cx="7339118" cy="425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8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GitHub</a:t>
            </a: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&amp; Passwords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1600200"/>
            <a:ext cx="6496050" cy="48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433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Github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Config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Menlo Regular"/>
                <a:cs typeface="Menlo Regular"/>
              </a:rPr>
              <a:t>$ </a:t>
            </a:r>
            <a:r>
              <a:rPr lang="en-US" sz="2000" dirty="0" err="1">
                <a:latin typeface="Menlo Regular"/>
                <a:cs typeface="Menlo Regular"/>
              </a:rPr>
              <a:t>git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config</a:t>
            </a:r>
            <a:r>
              <a:rPr lang="en-US" sz="2000" dirty="0">
                <a:latin typeface="Menlo Regular"/>
                <a:cs typeface="Menlo Regular"/>
              </a:rPr>
              <a:t> --global </a:t>
            </a:r>
            <a:r>
              <a:rPr lang="en-US" sz="2000" dirty="0" err="1">
                <a:latin typeface="Menlo Regular"/>
                <a:cs typeface="Menlo Regular"/>
              </a:rPr>
              <a:t>user.name</a:t>
            </a:r>
            <a:r>
              <a:rPr lang="en-US" sz="2000" dirty="0">
                <a:latin typeface="Menlo Regular"/>
                <a:cs typeface="Menlo Regular"/>
              </a:rPr>
              <a:t> “Your Name”</a:t>
            </a:r>
          </a:p>
          <a:p>
            <a:pPr marL="3810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Menlo Regular"/>
                <a:cs typeface="Menlo Regular"/>
              </a:rPr>
              <a:t>$ </a:t>
            </a:r>
            <a:r>
              <a:rPr lang="en-US" sz="2000" dirty="0" err="1">
                <a:latin typeface="Menlo Regular"/>
                <a:cs typeface="Menlo Regular"/>
              </a:rPr>
              <a:t>git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config</a:t>
            </a:r>
            <a:r>
              <a:rPr lang="en-US" sz="2000" dirty="0">
                <a:latin typeface="Menlo Regular"/>
                <a:cs typeface="Menlo Regular"/>
              </a:rPr>
              <a:t> --global </a:t>
            </a:r>
            <a:r>
              <a:rPr lang="en-US" sz="2000" dirty="0" err="1">
                <a:latin typeface="Menlo Regular"/>
                <a:cs typeface="Menlo Regular"/>
              </a:rPr>
              <a:t>user.email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“</a:t>
            </a:r>
            <a:r>
              <a:rPr lang="en-US" sz="2000" dirty="0" err="1" smtClean="0">
                <a:latin typeface="Menlo Regular"/>
                <a:cs typeface="Menlo Regular"/>
              </a:rPr>
              <a:t>you</a:t>
            </a:r>
            <a:r>
              <a:rPr lang="en-US" sz="2000" dirty="0" err="1">
                <a:latin typeface="Menlo Regular"/>
                <a:cs typeface="Menlo Regular"/>
              </a:rPr>
              <a:t>@</a:t>
            </a:r>
            <a:r>
              <a:rPr lang="en-US" sz="2000" dirty="0" err="1" smtClean="0">
                <a:latin typeface="Menlo Regular"/>
                <a:cs typeface="Menlo Regular"/>
              </a:rPr>
              <a:t>place.edu</a:t>
            </a:r>
            <a:r>
              <a:rPr lang="en-US" sz="2000" dirty="0" smtClean="0">
                <a:latin typeface="Menlo Regular"/>
                <a:cs typeface="Menlo Regular"/>
              </a:rPr>
              <a:t>”</a:t>
            </a:r>
          </a:p>
          <a:p>
            <a:pPr marL="3810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latin typeface="Menlo Regular"/>
                <a:cs typeface="Menlo Regular"/>
              </a:rPr>
              <a:t>$ </a:t>
            </a:r>
            <a:r>
              <a:rPr lang="en-US" sz="2000" dirty="0" err="1" smtClean="0">
                <a:latin typeface="Menlo Regular"/>
                <a:cs typeface="Menlo Regular"/>
              </a:rPr>
              <a:t>git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latin typeface="Menlo Regular"/>
                <a:cs typeface="Menlo Regular"/>
              </a:rPr>
              <a:t>config</a:t>
            </a:r>
            <a:r>
              <a:rPr lang="en-US" sz="2000" dirty="0" smtClean="0">
                <a:latin typeface="Menlo Regular"/>
                <a:cs typeface="Menlo Regular"/>
              </a:rPr>
              <a:t> --global </a:t>
            </a:r>
            <a:r>
              <a:rPr lang="en-US" sz="2000" dirty="0" err="1" smtClean="0">
                <a:latin typeface="Menlo Regular"/>
                <a:cs typeface="Menlo Regular"/>
              </a:rPr>
              <a:t>core.editor</a:t>
            </a:r>
            <a:r>
              <a:rPr lang="en-US" sz="2000" smtClean="0">
                <a:latin typeface="Menlo Regular"/>
                <a:cs typeface="Menlo Regular"/>
              </a:rPr>
              <a:t> s</a:t>
            </a:r>
            <a:endParaRPr lang="en-US" sz="2000" dirty="0" smtClean="0">
              <a:latin typeface="Menlo Regular"/>
              <a:cs typeface="Menlo Regular"/>
            </a:endParaRPr>
          </a:p>
          <a:p>
            <a:pPr marL="3810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latin typeface="Menlo Regular"/>
                <a:cs typeface="Menlo Regular"/>
              </a:rPr>
              <a:t>$ </a:t>
            </a:r>
            <a:r>
              <a:rPr lang="en-US" sz="2000" dirty="0" err="1" smtClean="0">
                <a:latin typeface="Menlo Regular"/>
                <a:cs typeface="Menlo Regular"/>
              </a:rPr>
              <a:t>git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latin typeface="Menlo Regular"/>
                <a:cs typeface="Menlo Regular"/>
              </a:rPr>
              <a:t>config</a:t>
            </a:r>
            <a:r>
              <a:rPr lang="en-US" sz="2000" dirty="0" smtClean="0">
                <a:latin typeface="Menlo Regular"/>
                <a:cs typeface="Menlo Regular"/>
              </a:rPr>
              <a:t> --list</a:t>
            </a:r>
            <a:endParaRPr lang="en-US" sz="2000" dirty="0">
              <a:latin typeface="Menlo Regular"/>
              <a:cs typeface="Menlo Regular"/>
            </a:endParaRPr>
          </a:p>
          <a:p>
            <a:pPr marL="38100" lvl="0" indent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16117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133</Words>
  <Application>Microsoft Office PowerPoint</Application>
  <PresentationFormat>On-screen Show (4:3)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Menlo Regular</vt:lpstr>
      <vt:lpstr>Open Sans</vt:lpstr>
      <vt:lpstr>Yanone Kaffeesatz Bold</vt:lpstr>
      <vt:lpstr>Yanone Kaffeesatz Regular</vt:lpstr>
      <vt:lpstr>Office Theme</vt:lpstr>
      <vt:lpstr>Day One Review</vt:lpstr>
      <vt:lpstr>Command Line</vt:lpstr>
      <vt:lpstr>Git</vt:lpstr>
      <vt:lpstr>PowerPoint Presentation</vt:lpstr>
      <vt:lpstr>GitHub &amp; Passwords</vt:lpstr>
      <vt:lpstr>Github Config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One Review</dc:title>
  <dc:creator>wsg4w</dc:creator>
  <cp:lastModifiedBy>Ethan Reed</cp:lastModifiedBy>
  <cp:revision>35</cp:revision>
  <dcterms:created xsi:type="dcterms:W3CDTF">2014-08-05T11:32:54Z</dcterms:created>
  <dcterms:modified xsi:type="dcterms:W3CDTF">2018-06-01T17:23:58Z</dcterms:modified>
</cp:coreProperties>
</file>