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1" r:id="rId33"/>
    <p:sldId id="282" r:id="rId34"/>
    <p:sldId id="294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5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%23string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</a:t>
            </a:r>
            <a:r>
              <a:rPr lang="en-US" dirty="0" smtClean="0"/>
              <a:t>running in the python interpreter</a:t>
            </a:r>
            <a:r>
              <a:rPr lang="en" dirty="0" smtClean="0"/>
              <a:t>?</a:t>
            </a:r>
            <a:endParaRPr lang="en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/>
              <a:t>Refactor </a:t>
            </a:r>
            <a:r>
              <a:rPr lang="en" sz="2200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sz="2200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sz="2200" dirty="0"/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sys import argv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len(argv) == 1: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World!')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    </a:t>
            </a:r>
            <a:endParaRPr lang="en-US" sz="22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2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print('Hello, ' + argv[1])</a:t>
            </a:r>
            <a:endParaRPr lang="en-US" sz="22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/>
              <a:t>Now </a:t>
            </a:r>
            <a:r>
              <a:rPr lang="en" sz="2200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</a:t>
            </a: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hello.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-US" sz="2200" dirty="0"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2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2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1457</Words>
  <Application>Microsoft Macintosh PowerPoint</Application>
  <PresentationFormat>On-screen Show (4:3)</PresentationFormat>
  <Paragraphs>374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156</cp:revision>
  <dcterms:modified xsi:type="dcterms:W3CDTF">2018-05-29T20:52:34Z</dcterms:modified>
</cp:coreProperties>
</file>