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69" r:id="rId14"/>
    <p:sldId id="271" r:id="rId15"/>
    <p:sldId id="273" r:id="rId16"/>
    <p:sldId id="274" r:id="rId17"/>
    <p:sldId id="272" r:id="rId18"/>
    <p:sldId id="275" r:id="rId19"/>
    <p:sldId id="277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14" d="100"/>
          <a:sy n="114" d="100"/>
        </p:scale>
        <p:origin x="-8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4" Type="http://schemas.openxmlformats.org/officeDocument/2006/relationships/hyperlink" Target="https://www.codecademy.com/learn/web" TargetMode="External"/><Relationship Id="rId5" Type="http://schemas.openxmlformats.org/officeDocument/2006/relationships/hyperlink" Target="https://developer.mozilla.org/en-US/Learn/HTML" TargetMode="External"/><Relationship Id="rId6" Type="http://schemas.openxmlformats.org/officeDocument/2006/relationships/hyperlink" Target="https://docs.webplatform.org/wiki/css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gerdudler.github.io/git-guide/files/git_cheat_sheet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git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youtu.be/1ffBJ4sVUb4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://rogerdudler.github.io/git-guide/" TargetMode="External"/><Relationship Id="rId8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s://github.com/bmw9t/command_line_quiz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i.learncodethehardway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</a:t>
            </a:r>
            <a:r>
              <a:rPr lang="en-US" dirty="0" smtClean="0"/>
              <a:t>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1" y="1350880"/>
            <a:ext cx="9165387" cy="514039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7169" y="253499"/>
            <a:ext cx="9172074" cy="1398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+mj-lt"/>
              </a:rPr>
              <a:t>HTML Box Model</a:t>
            </a:r>
          </a:p>
          <a:p>
            <a:pPr marL="0" indent="0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79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w3schools</a:t>
            </a:r>
          </a:p>
          <a:p>
            <a:r>
              <a:rPr lang="en-US" sz="2800" dirty="0">
                <a:hlinkClick r:id="rId2"/>
              </a:rPr>
              <a:t>http://www.w3schools.com/html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www.w3schools.com/css/default.asp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Codecademy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www.codecademy.com/learn/web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Mozilla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developer.mozilla.org/en-US/Learn/HTML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More CSS documentation</a:t>
            </a:r>
          </a:p>
          <a:p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docs.webplatform.org/wiki/css/tutorials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4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</a:t>
            </a:r>
            <a:r>
              <a:rPr lang="en-US" dirty="0" smtClean="0"/>
              <a:t>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t="12063" r="8680"/>
          <a:stretch/>
        </p:blipFill>
        <p:spPr>
          <a:xfrm>
            <a:off x="3206906" y="172681"/>
            <a:ext cx="7895755" cy="6574383"/>
          </a:xfrm>
        </p:spPr>
      </p:pic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520" y="598038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5" y="598037"/>
            <a:ext cx="7299788" cy="56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HTML/CSS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</a:t>
            </a:r>
            <a:r>
              <a:rPr lang="en-US" dirty="0" smtClean="0"/>
              <a:t>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135" y="352925"/>
            <a:ext cx="6047875" cy="2101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HTML </a:t>
            </a:r>
          </a:p>
          <a:p>
            <a:pPr marL="0" indent="0">
              <a:buNone/>
            </a:pPr>
            <a:r>
              <a:rPr lang="en-US" sz="4000" b="1" dirty="0" smtClean="0">
                <a:latin typeface="+mj-lt"/>
              </a:rPr>
              <a:t>Hypertext Markup Language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2870" y="1909008"/>
            <a:ext cx="4404562" cy="44597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&lt;DOCTYPE!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	&lt;p&gt; Hi! 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&lt;/html&gt;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9977" y="336881"/>
            <a:ext cx="6256422" cy="174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atin typeface="+mj-lt"/>
              </a:rPr>
              <a:t>CSS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 smtClean="0">
                <a:latin typeface="+mj-lt"/>
              </a:rPr>
              <a:t>Cascading Style Sheets</a:t>
            </a:r>
            <a:endParaRPr lang="en-US" sz="4000" b="1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4358" y="1909009"/>
            <a:ext cx="4507831" cy="44597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	font-size: 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+mj-lt"/>
              </a:rPr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color: red;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}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2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501</Words>
  <Application>Microsoft Macintosh PowerPoint</Application>
  <PresentationFormat>Custom</PresentationFormat>
  <Paragraphs>123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CLI</vt:lpstr>
      <vt:lpstr>PowerPoint Presentation</vt:lpstr>
      <vt:lpstr>PowerPoint Presentation</vt:lpstr>
      <vt:lpstr>PowerPoint Presentation</vt:lpstr>
      <vt:lpstr>PowerPoint Presentation</vt:lpstr>
      <vt:lpstr>Commands We’ll Learn </vt:lpstr>
      <vt:lpstr>PowerPoint Presentation</vt:lpstr>
      <vt:lpstr>Introduction to HTML/CSS</vt:lpstr>
      <vt:lpstr>PowerPoint Presentation</vt:lpstr>
      <vt:lpstr>PowerPoint Presentation</vt:lpstr>
      <vt:lpstr>PowerPoint Presentation</vt:lpstr>
      <vt:lpstr>PowerPoint Presentation</vt:lpstr>
      <vt:lpstr>Introduction to Git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Brandon Walsh</cp:lastModifiedBy>
  <cp:revision>32</cp:revision>
  <dcterms:created xsi:type="dcterms:W3CDTF">2016-06-12T02:05:41Z</dcterms:created>
  <dcterms:modified xsi:type="dcterms:W3CDTF">2017-06-05T21:46:22Z</dcterms:modified>
</cp:coreProperties>
</file>