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5" r:id="rId3"/>
    <p:sldId id="257" r:id="rId4"/>
    <p:sldId id="284" r:id="rId5"/>
    <p:sldId id="258" r:id="rId6"/>
    <p:sldId id="259" r:id="rId7"/>
    <p:sldId id="261" r:id="rId8"/>
    <p:sldId id="286" r:id="rId9"/>
    <p:sldId id="263" r:id="rId10"/>
    <p:sldId id="268" r:id="rId11"/>
    <p:sldId id="282" r:id="rId12"/>
    <p:sldId id="264" r:id="rId13"/>
    <p:sldId id="269" r:id="rId14"/>
    <p:sldId id="287" r:id="rId15"/>
    <p:sldId id="271" r:id="rId16"/>
    <p:sldId id="273" r:id="rId17"/>
    <p:sldId id="274" r:id="rId18"/>
    <p:sldId id="272" r:id="rId19"/>
    <p:sldId id="275" r:id="rId20"/>
    <p:sldId id="277" r:id="rId21"/>
    <p:sldId id="290" r:id="rId22"/>
    <p:sldId id="291" r:id="rId23"/>
    <p:sldId id="283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With great power….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299411"/>
            <a:ext cx="9596437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6324433"/>
          </a:xfrm>
        </p:spPr>
        <p:txBody>
          <a:bodyPr>
            <a:normAutofit/>
          </a:bodyPr>
          <a:lstStyle/>
          <a:p>
            <a:r>
              <a:rPr lang="en-US" dirty="0" smtClean="0"/>
              <a:t>Right now we will cover: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and will gesture toward: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17909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“version controlling”?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“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use it?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would I use it?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843" y="465346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500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83" y="103213"/>
            <a:ext cx="7064065" cy="66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6324433"/>
          </a:xfrm>
        </p:spPr>
        <p:txBody>
          <a:bodyPr>
            <a:normAutofit/>
          </a:bodyPr>
          <a:lstStyle/>
          <a:p>
            <a:r>
              <a:rPr lang="en-US" dirty="0" smtClean="0"/>
              <a:t>Right now we will cover: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and will gesture toward: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17909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“command line interface”?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use it?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would I use it?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843" y="465346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991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8057" y="0"/>
            <a:ext cx="10703943" cy="1285093"/>
          </a:xfrm>
        </p:spPr>
        <p:txBody>
          <a:bodyPr>
            <a:normAutofit/>
          </a:bodyPr>
          <a:lstStyle/>
          <a:p>
            <a:r>
              <a:rPr lang="en-US" dirty="0" smtClean="0"/>
              <a:t>When would I use </a:t>
            </a:r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smtClean="0"/>
              <a:t>a DH project?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1" y="986497"/>
            <a:ext cx="8299938" cy="5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8057" y="0"/>
            <a:ext cx="10703943" cy="1285093"/>
          </a:xfrm>
        </p:spPr>
        <p:txBody>
          <a:bodyPr>
            <a:normAutofit/>
          </a:bodyPr>
          <a:lstStyle/>
          <a:p>
            <a:r>
              <a:rPr lang="en-US" dirty="0" smtClean="0"/>
              <a:t>When would I use </a:t>
            </a:r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smtClean="0"/>
              <a:t>a DH project?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5" y="1104038"/>
            <a:ext cx="7455877" cy="55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7" y="1155032"/>
            <a:ext cx="10569832" cy="4907422"/>
          </a:xfrm>
        </p:spPr>
      </p:pic>
    </p:spTree>
    <p:extLst>
      <p:ext uri="{BB962C8B-B14F-4D97-AF65-F5344CB8AC3E}">
        <p14:creationId xmlns:p14="http://schemas.microsoft.com/office/powerpoint/2010/main" val="37716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3" y="882316"/>
            <a:ext cx="6903508" cy="5177631"/>
          </a:xfrm>
        </p:spPr>
      </p:pic>
    </p:spTree>
    <p:extLst>
      <p:ext uri="{BB962C8B-B14F-4D97-AF65-F5344CB8AC3E}">
        <p14:creationId xmlns:p14="http://schemas.microsoft.com/office/powerpoint/2010/main" val="573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944"/>
          <a:stretch/>
        </p:blipFill>
        <p:spPr>
          <a:xfrm>
            <a:off x="2207810" y="1064529"/>
            <a:ext cx="7724676" cy="54639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8167" y="0"/>
            <a:ext cx="10703943" cy="1285093"/>
          </a:xfrm>
        </p:spPr>
        <p:txBody>
          <a:bodyPr>
            <a:normAutofit/>
          </a:bodyPr>
          <a:lstStyle/>
          <a:p>
            <a:r>
              <a:rPr lang="en-US" dirty="0" smtClean="0"/>
              <a:t>When would I use the CLI in a DH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432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CLI</vt:lpstr>
      <vt:lpstr>Right now we will cover:     … and will gesture toward: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would I use the CLI in a DH project?</vt:lpstr>
      <vt:lpstr>Commands We’ll Learn </vt:lpstr>
      <vt:lpstr>PowerPoint Presentation</vt:lpstr>
      <vt:lpstr>PowerPoint Presentation</vt:lpstr>
      <vt:lpstr>PowerPoint Presentation</vt:lpstr>
      <vt:lpstr>Introduction to Git</vt:lpstr>
      <vt:lpstr>Right now we will cover:     … and will gesture toward:   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When would I use Git in a DH project?</vt:lpstr>
      <vt:lpstr>When would I use Git in a DH project?</vt:lpstr>
      <vt:lpstr>PowerPoint Presentation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47</cp:revision>
  <dcterms:created xsi:type="dcterms:W3CDTF">2016-06-12T02:05:41Z</dcterms:created>
  <dcterms:modified xsi:type="dcterms:W3CDTF">2019-05-23T14:40:06Z</dcterms:modified>
</cp:coreProperties>
</file>