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11889C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ruby-doc.org/core-1.9.3/Arra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5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.each</a:t>
            </a: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</a:t>
            </a: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hashes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 =&gt;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=&gt;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states.each do |code, state|</a:t>
            </a:r>
          </a:p>
          <a:p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    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code.to_s +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“is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the code for 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+ state.to_s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sym typeface="trebuchet ms"/>
              </a:rPr>
              <a:t>Power Tip: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trebuchet ms"/>
              </a:rPr>
              <a:t>There's a "short" code for placing variables within double-quoted (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trebuchet ms"/>
              </a:rPr>
              <a:t>"</a:t>
            </a:r>
            <a:r>
              <a:rPr lang="en" sz="2400" dirty="0">
                <a:solidFill>
                  <a:srgbClr val="000000"/>
                </a:solidFill>
                <a:sym typeface="trebuchet ms"/>
              </a:rPr>
              <a:t>) strings: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"#{code} is the code for #{state}"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.times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.times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"I'm at number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counter.to_s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Arrays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array.sort </a:t>
            </a:r>
            <a:r>
              <a:rPr lang="en" sz="2400" dirty="0">
                <a:solidFill>
                  <a:srgbClr val="000000"/>
                </a:solidFill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sort the keys in an array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array.inspect</a:t>
            </a:r>
            <a:r>
              <a:rPr lang="en" sz="2400" dirty="0">
                <a:solidFill>
                  <a:srgbClr val="000000"/>
                </a:solidFill>
              </a:rPr>
              <a:t>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quickly show items in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array.lengt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  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returns the length (number of items)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array.empty?</a:t>
            </a:r>
            <a:r>
              <a:rPr lang="en" sz="2400" dirty="0">
                <a:solidFill>
                  <a:srgbClr val="000000"/>
                </a:solidFill>
              </a:rPr>
              <a:t>    # is the array empty?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array.reverse</a:t>
            </a:r>
            <a:r>
              <a:rPr lang="en" sz="2400" dirty="0">
                <a:solidFill>
                  <a:srgbClr val="000000"/>
                </a:solidFill>
              </a:rPr>
              <a:t>  # reverses the order of an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array.uniq</a:t>
            </a:r>
            <a:r>
              <a:rPr lang="en" sz="2400" dirty="0">
                <a:solidFill>
                  <a:srgbClr val="000000"/>
                </a:solidFill>
              </a:rPr>
              <a:t>        # prints unique values in an array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methods! See the </a:t>
            </a: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Array documentation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Ruby one-liner:</a:t>
            </a:r>
          </a:p>
          <a:p>
            <a:pPr lvl="0">
              <a:buNone/>
            </a:pP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==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846136"/>
            <a:ext cx="8229600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24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&amp;&amp;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"or" 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|| 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"sand"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bad."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"Yuck"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unless 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case 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3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chemeClr val="bg2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chemeClr val="bg2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chemeClr val="tx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until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until a condition is met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each</a:t>
            </a:r>
            <a:r>
              <a:rPr lang="en" sz="2400" dirty="0">
                <a:solidFill>
                  <a:srgbClr val="666666"/>
                </a:solidFill>
                <a:ea typeface="Ubuntu"/>
                <a:sym typeface="Ubuntu"/>
              </a:rPr>
              <a:t>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loop with an </a:t>
            </a:r>
            <a:r>
              <a:rPr lang="en" sz="2400" i="1" dirty="0" smtClean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until counter ==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= counter +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Interpreter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is an </a:t>
            </a:r>
            <a:r>
              <a:rPr lang="en" b="1" dirty="0">
                <a:solidFill>
                  <a:schemeClr val="bg2"/>
                </a:solidFill>
              </a:rPr>
              <a:t>interpreted language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Its code cannot be run directly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It must be run through a Ruby interpreter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Most common interpreter is Matz's Ruby Interpreter (MRI)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There are others (jruby, rubinius, etc.)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There are different ways to run code through a Ruby interpretor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IRB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Create a new file </a:t>
            </a:r>
            <a:r>
              <a:rPr lang="en" dirty="0" smtClean="0"/>
              <a:t>named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my_program.rb</a:t>
            </a:r>
            <a:r>
              <a:rPr lang="en-US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dirty="0" smtClean="0"/>
              <a:t>in </a:t>
            </a:r>
            <a:r>
              <a:rPr lang="en" dirty="0"/>
              <a:t>your working directory with this code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BB00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BB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400" dirty="0" smtClean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 = </a:t>
            </a:r>
            <a:r>
              <a:rPr lang="en" sz="2400" dirty="0">
                <a:solidFill>
                  <a:srgbClr val="003366"/>
                </a:solidFill>
                <a:latin typeface="Menlo Regular"/>
                <a:ea typeface="Menlo Regular"/>
                <a:cs typeface="Menlo Regular"/>
                <a:sym typeface="Courier New"/>
              </a:rPr>
              <a:t>Sample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s.hello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Code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Run the save code in the terminal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my_program.rb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 World!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181443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hello.rb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Libraries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Associative array ("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hash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{"VA" =&gt; "Virginia", "MD" =&gt; "Maryland"}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"Charles Dickens"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"William Thackeray"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"Anthony Trollope"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"Gerard Manley Hopkins"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"1889"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authors.each do |author, year|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author.to_s +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kicked the bucket in 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year.to_s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Can you write this as a method?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traveller 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elsif 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1878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3000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Stevens"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Stevens'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birth_dates.each do |person, b_date|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nineteenth_count.to_s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twentieth_count.to_s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collection."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fruits[2]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nil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.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each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|fruit|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fruits.each do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| 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array</a:t>
            </a:r>
            <a:r>
              <a:rPr lang="en" dirty="0"/>
              <a:t> of 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fruits.each do |fruit|</a:t>
            </a:r>
          </a:p>
          <a:p>
            <a:pPr lvl="0">
              <a:buNone/>
            </a:pPr>
            <a:r>
              <a:rPr lang="en" sz="2800" dirty="0">
                <a:latin typeface="Menlo Regular"/>
                <a:cs typeface="Menlo Regular"/>
              </a:rPr>
              <a:t>&gt;   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sz="2800" dirty="0" smtClean="0">
                <a:latin typeface="Menlo Regular"/>
                <a:cs typeface="Menlo Regular"/>
              </a:rPr>
              <a:t>fruit </a:t>
            </a:r>
            <a:r>
              <a:rPr lang="en" sz="2800" dirty="0">
                <a:latin typeface="Menlo Regular"/>
                <a:cs typeface="Menlo Regular"/>
              </a:rPr>
              <a:t>if fruit == 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  <a:r>
              <a:rPr lang="en-US" sz="28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plum</a:t>
            </a:r>
            <a:r>
              <a:rPr lang="en" sz="2800" dirty="0">
                <a:solidFill>
                  <a:srgbClr val="D20035"/>
                </a:solidFill>
                <a:latin typeface="Menlo Regular"/>
                <a:cs typeface="Menlo Regular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&gt;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Menlo Regular"/>
                <a:cs typeface="Menlo Regular"/>
              </a:rPr>
              <a:t>plum</a:t>
            </a:r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sz="2800" dirty="0" smtClean="0">
                <a:latin typeface="Menlo Regular"/>
                <a:cs typeface="Menlo Regular"/>
              </a:rPr>
              <a:t>["kiwi</a:t>
            </a:r>
            <a:r>
              <a:rPr lang="en" sz="2800" dirty="0">
                <a:latin typeface="Menlo Regular"/>
                <a:cs typeface="Menlo Regular"/>
              </a:rPr>
              <a:t>", "strawberry", </a:t>
            </a:r>
            <a:r>
              <a:rPr lang="en" sz="2800" dirty="0" smtClean="0">
                <a:latin typeface="Menlo Regular"/>
                <a:cs typeface="Menlo Regular"/>
              </a:rPr>
              <a:t>"plum</a:t>
            </a:r>
            <a:r>
              <a:rPr lang="en-US" sz="2800" dirty="0" smtClean="0">
                <a:latin typeface="Menlo Regular"/>
                <a:cs typeface="Menlo Regular"/>
              </a:rPr>
              <a:t>”]</a:t>
            </a:r>
            <a:endParaRPr lang="en-US" sz="2800" dirty="0" smtClean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array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array, 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1458</Words>
  <Application>Microsoft Macintosh PowerPoint</Application>
  <PresentationFormat>On-screen Show (4:3)</PresentationFormat>
  <Paragraphs>319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.each: Do something repeatedly</vt:lpstr>
      <vt:lpstr>.each: Do something repeatedly</vt:lpstr>
      <vt:lpstr>Exercise</vt:lpstr>
      <vt:lpstr>Conditional: do something if a condition is true</vt:lpstr>
      <vt:lpstr>Exercise</vt:lpstr>
      <vt:lpstr>.each: for hashes</vt:lpstr>
      <vt:lpstr>.times</vt:lpstr>
      <vt:lpstr>Fun with Arrays</vt:lpstr>
      <vt:lpstr>Branching: Do something only under certain circumstances</vt:lpstr>
      <vt:lpstr>Branching: Do something only under certain circumstances</vt:lpstr>
      <vt:lpstr>Branching</vt:lpstr>
      <vt:lpstr>while loop</vt:lpstr>
      <vt:lpstr>until loop</vt:lpstr>
      <vt:lpstr>Splat Operator</vt:lpstr>
      <vt:lpstr>Interpreter</vt:lpstr>
      <vt:lpstr>Running code</vt:lpstr>
      <vt:lpstr>Code</vt:lpstr>
      <vt:lpstr>Running Code</vt:lpstr>
      <vt:lpstr>Your Own Command Line Program</vt:lpstr>
      <vt:lpstr>Hello World</vt:lpstr>
      <vt:lpstr>Arguments</vt:lpstr>
      <vt:lpstr>Conditionals</vt:lpstr>
      <vt:lpstr>Libraries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</cp:lastModifiedBy>
  <cp:revision>61</cp:revision>
  <dcterms:modified xsi:type="dcterms:W3CDTF">2016-06-03T19:14:08Z</dcterms:modified>
</cp:coreProperties>
</file>