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-US" dirty="0" smtClean="0"/>
              <a:t>2016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2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Uses advanced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No passwords!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Need an identity</a:t>
            </a:r>
          </a:p>
        </p:txBody>
      </p:sp>
    </p:spTree>
    <p:extLst>
      <p:ext uri="{BB962C8B-B14F-4D97-AF65-F5344CB8AC3E}">
        <p14:creationId xmlns:p14="http://schemas.microsoft.com/office/powerpoint/2010/main" val="1744187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48976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>
                <a:solidFill>
                  <a:srgbClr val="FF0000"/>
                </a:solidFill>
                <a:latin typeface="Yanone Kaffeesatz Bold"/>
                <a:cs typeface="Yanone Kaffeesatz Bold"/>
              </a:rPr>
              <a:t>g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it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for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mkdir</a:t>
            </a:r>
            <a:r>
              <a:rPr lang="en-US" sz="2000" dirty="0" smtClean="0">
                <a:latin typeface="Menlo Regular"/>
                <a:cs typeface="Menlo Regular"/>
              </a:rPr>
              <a:t> –p ~/bin</a:t>
            </a: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ln</a:t>
            </a:r>
            <a:r>
              <a:rPr lang="en-US" sz="2000" dirty="0" smtClean="0">
                <a:latin typeface="Menlo Regular"/>
                <a:cs typeface="Menlo Regular"/>
              </a:rPr>
              <a:t> -s “/Applications/Sublime Text 2.app/Contents/</a:t>
            </a:r>
            <a:r>
              <a:rPr lang="en-US" sz="2000" dirty="0" err="1" smtClean="0">
                <a:latin typeface="Menlo Regular"/>
                <a:cs typeface="Menlo Regular"/>
              </a:rPr>
              <a:t>SharedSupport</a:t>
            </a:r>
            <a:r>
              <a:rPr lang="en-US" sz="2000" dirty="0" smtClean="0">
                <a:latin typeface="Menlo Regular"/>
                <a:cs typeface="Menlo Regular"/>
              </a:rPr>
              <a:t>/bin/</a:t>
            </a:r>
            <a:r>
              <a:rPr lang="en-US" sz="2000" dirty="0" err="1" smtClean="0">
                <a:latin typeface="Menlo Regular"/>
                <a:cs typeface="Menlo Regular"/>
              </a:rPr>
              <a:t>subl</a:t>
            </a:r>
            <a:r>
              <a:rPr lang="en-US" sz="2000" dirty="0" smtClean="0">
                <a:latin typeface="Menlo Regular"/>
                <a:cs typeface="Menlo Regular"/>
              </a:rPr>
              <a:t>” ~/bin/s</a:t>
            </a: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echo “PATH=~/bin:$PATH” &gt;&gt; ~/.</a:t>
            </a:r>
            <a:r>
              <a:rPr lang="en-US" sz="2000" dirty="0" err="1" smtClean="0">
                <a:latin typeface="Menlo Regular"/>
                <a:cs typeface="Menlo Regular"/>
              </a:rPr>
              <a:t>bash_profile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source ~/.</a:t>
            </a:r>
            <a:r>
              <a:rPr lang="en-US" sz="2000" dirty="0" err="1" smtClean="0">
                <a:latin typeface="Menlo Regular"/>
                <a:cs typeface="Menlo Regular"/>
              </a:rPr>
              <a:t>bash_profile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1124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214</Words>
  <Application>Microsoft Macintosh PowerPoint</Application>
  <PresentationFormat>On-screen Show (4:3)</PresentationFormat>
  <Paragraphs>31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Day One Review</vt:lpstr>
      <vt:lpstr>Command Line</vt:lpstr>
      <vt:lpstr>Git</vt:lpstr>
      <vt:lpstr>PowerPoint Presentation</vt:lpstr>
      <vt:lpstr>GitHub &amp; Passwords</vt:lpstr>
      <vt:lpstr>GitHub &amp; Passwords</vt:lpstr>
      <vt:lpstr>git config for Github Config</vt:lpstr>
      <vt:lpstr>Github Config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</cp:lastModifiedBy>
  <cp:revision>27</cp:revision>
  <dcterms:created xsi:type="dcterms:W3CDTF">2014-08-05T11:32:54Z</dcterms:created>
  <dcterms:modified xsi:type="dcterms:W3CDTF">2016-06-03T16:11:32Z</dcterms:modified>
</cp:coreProperties>
</file>