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1" r:id="rId12"/>
    <p:sldId id="273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8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some “fun” debugging exercises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Introduce OOP concepts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Introduce some design concepts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Maybe start Rails?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84200"/>
            <a:ext cx="3390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7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Who created Ruby?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irb</a:t>
            </a:r>
            <a:r>
              <a:rPr lang="en-US" dirty="0" smtClean="0"/>
              <a:t>? 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hash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hash and array</a:t>
            </a:r>
            <a:r>
              <a:rPr lang="en-US" dirty="0" smtClean="0"/>
              <a:t>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splat?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-US" dirty="0" smtClean="0"/>
              <a:t>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weeping angel?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064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564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237</Words>
  <Application>Microsoft Macintosh PowerPoint</Application>
  <PresentationFormat>On-screen Show (4:3)</PresentationFormat>
  <Paragraphs>42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Day Two Review</vt:lpstr>
      <vt:lpstr>Ruby</vt:lpstr>
      <vt:lpstr>Ruby</vt:lpstr>
      <vt:lpstr>Ruby</vt:lpstr>
      <vt:lpstr>Ruby</vt:lpstr>
      <vt:lpstr>Ruby</vt:lpstr>
      <vt:lpstr>PowerPoint Presentation</vt:lpstr>
      <vt:lpstr>Dunning-Kruger Effect</vt:lpstr>
      <vt:lpstr>Impostor Syndrome</vt:lpstr>
      <vt:lpstr>Reading</vt:lpstr>
      <vt:lpstr>Plan</vt:lpstr>
      <vt:lpstr>PowerPoint Presentation</vt:lpstr>
      <vt:lpstr>Show and Tell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</cp:lastModifiedBy>
  <cp:revision>65</cp:revision>
  <dcterms:created xsi:type="dcterms:W3CDTF">2014-08-05T11:32:54Z</dcterms:created>
  <dcterms:modified xsi:type="dcterms:W3CDTF">2016-06-03T16:12:33Z</dcterms:modified>
</cp:coreProperties>
</file>