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6E04-4287-FC46-B3F7-13FA665EE46E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10E77-FC52-4747-BB0B-6F848EB8C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1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1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6241-80F5-AC42-BC66-87EE2513DBA4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A293-3EA3-4F4A-BEBA-F95A70AE4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Yanone Kaffeesatz Regular"/>
                <a:cs typeface="Yanone Kaffeesatz Regular"/>
              </a:rPr>
              <a:t>Day Three Review</a:t>
            </a:r>
            <a:endParaRPr lang="en" sz="7200" b="1" dirty="0">
              <a:solidFill>
                <a:srgbClr val="FF0000"/>
              </a:solidFill>
              <a:latin typeface="Yanone Kaffeesatz Regular"/>
              <a:cs typeface="Yanone Kaffeesatz Regular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-US" dirty="0" smtClean="0"/>
              <a:t>2015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872976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Objects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class?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an object?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a method?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What is </a:t>
            </a:r>
            <a:r>
              <a:rPr lang="en-US" dirty="0">
                <a:solidFill>
                  <a:srgbClr val="006699"/>
                </a:solidFill>
                <a:latin typeface="Menlo Regular"/>
                <a:ea typeface="Menlo Regular"/>
                <a:cs typeface="Menlo Regular"/>
              </a:rPr>
              <a:t>@foo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477753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Tomorrow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We need to fill up 5 minutes…</a:t>
            </a:r>
          </a:p>
        </p:txBody>
      </p:sp>
    </p:spTree>
    <p:extLst>
      <p:ext uri="{BB962C8B-B14F-4D97-AF65-F5344CB8AC3E}">
        <p14:creationId xmlns:p14="http://schemas.microsoft.com/office/powerpoint/2010/main" val="164100757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The plan…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Talk about some Rails </a:t>
            </a:r>
            <a:r>
              <a:rPr lang="en-US" dirty="0" err="1" smtClean="0"/>
              <a:t>appz</a:t>
            </a:r>
            <a:endParaRPr lang="en-US" dirty="0" smtClean="0"/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Use </a:t>
            </a:r>
            <a:r>
              <a:rPr lang="en-US" dirty="0" smtClean="0"/>
              <a:t>our mad ruby </a:t>
            </a:r>
            <a:r>
              <a:rPr lang="en-US" dirty="0" err="1" smtClean="0"/>
              <a:t>skillz</a:t>
            </a:r>
            <a:r>
              <a:rPr lang="en-US" dirty="0" smtClean="0"/>
              <a:t> to </a:t>
            </a:r>
            <a:r>
              <a:rPr lang="en-US" dirty="0" smtClean="0"/>
              <a:t>finish a </a:t>
            </a:r>
            <a:r>
              <a:rPr lang="en-US" dirty="0" smtClean="0"/>
              <a:t>Rails app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Explore your own project ideas</a:t>
            </a:r>
          </a:p>
        </p:txBody>
      </p:sp>
    </p:spTree>
    <p:extLst>
      <p:ext uri="{BB962C8B-B14F-4D97-AF65-F5344CB8AC3E}">
        <p14:creationId xmlns:p14="http://schemas.microsoft.com/office/powerpoint/2010/main" val="332319811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Approaches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“Pair programming”: work with the person next to you. One type, the other says what to do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Do it by yourself</a:t>
            </a:r>
          </a:p>
          <a:p>
            <a:pPr marL="457200" lvl="0" indent="-41910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 smtClean="0"/>
              <a:t>Pretend you’re doing it, but really read your email and </a:t>
            </a:r>
            <a:r>
              <a:rPr lang="en-US" smtClean="0"/>
              <a:t>surf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882206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</Words>
  <Application>Microsoft Macintosh PowerPoint</Application>
  <PresentationFormat>On-screen Show (4:3)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Day Three Review</vt:lpstr>
      <vt:lpstr>Objects</vt:lpstr>
      <vt:lpstr>Tomorrow</vt:lpstr>
      <vt:lpstr>The plan…</vt:lpstr>
      <vt:lpstr>Approaches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Three Review</dc:title>
  <dc:creator>wsg4w</dc:creator>
  <cp:lastModifiedBy>wsg4w</cp:lastModifiedBy>
  <cp:revision>15</cp:revision>
  <dcterms:created xsi:type="dcterms:W3CDTF">2014-08-07T11:22:34Z</dcterms:created>
  <dcterms:modified xsi:type="dcterms:W3CDTF">2015-07-30T12:59:38Z</dcterms:modified>
</cp:coreProperties>
</file>