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59" r:id="rId10"/>
    <p:sldId id="26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06E04-4287-FC46-B3F7-13FA665EE46E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0E77-FC52-4747-BB0B-6F848EB8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90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23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2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43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6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0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6241-80F5-AC42-BC66-87EE2513DB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0" y="3013500"/>
            <a:ext cx="3714749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Three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2017</a:t>
            </a:r>
            <a:endParaRPr lang="en" dirty="0"/>
          </a:p>
        </p:txBody>
      </p:sp>
      <p:pic>
        <p:nvPicPr>
          <p:cNvPr id="4" name="Picture 3" descr="IMG_12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9874" y="904875"/>
            <a:ext cx="7239001" cy="54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297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n_thousand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2" y="501650"/>
            <a:ext cx="8546197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7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The plan…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10958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Work through Python in practice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Give some real-world examples of using Python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Discuss anything you want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Install on your own laptops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31981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Approaches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“Pair programming”: work with the person next to you. One type, the other says what to do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it by yourself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Pretend you’re doing it, but really read your email and </a:t>
            </a:r>
            <a:r>
              <a:rPr lang="en-US" smtClean="0"/>
              <a:t>surf Facebook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8220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exists here!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example_variable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Here, 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 gets passed to the function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. for the scope of that function, 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is set equal to </a:t>
            </a:r>
            <a:r>
              <a:rPr lang="en-US" sz="2400" dirty="0" err="1" smtClean="0"/>
              <a:t>example_method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486875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print(“a </a:t>
            </a:r>
            <a:r>
              <a:rPr lang="en-US" sz="2400" smtClean="0"/>
              <a:t>thing”)</a:t>
            </a: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0776990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95" y="1417637"/>
            <a:ext cx="5159210" cy="51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435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5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Dunning-Kruger Effect</a:t>
            </a:r>
            <a:endParaRPr lang="en" sz="54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Cognitive bias of unskilled individuals suffering from illusory superiority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Rate their ability much higher than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44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Your accomplishments are undeserved, invalid, you in some way not earned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(not a </a:t>
            </a:r>
            <a:r>
              <a:rPr lang="en-US" smtClean="0"/>
              <a:t>descriptive slide)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9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Reading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Tanya X Short, “Overcoming Impostor’s </a:t>
            </a:r>
            <a:r>
              <a:rPr lang="en-US" dirty="0"/>
              <a:t>Syndrome” http://</a:t>
            </a:r>
            <a:r>
              <a:rPr lang="en-US" dirty="0" err="1"/>
              <a:t>www.gamasutra.com</a:t>
            </a:r>
            <a:r>
              <a:rPr lang="en-US" dirty="0"/>
              <a:t>/blogs/</a:t>
            </a:r>
            <a:r>
              <a:rPr lang="en-US" dirty="0" err="1"/>
              <a:t>TanyaXShort</a:t>
            </a:r>
            <a:r>
              <a:rPr lang="en-US" dirty="0"/>
              <a:t>/20140716/220938/</a:t>
            </a:r>
            <a:r>
              <a:rPr lang="en-US" dirty="0" err="1"/>
              <a:t>Overcoming_Impostors_Syndrome.php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988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Today (at show and tell)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We need to fill up 5 minutes…</a:t>
            </a:r>
          </a:p>
        </p:txBody>
      </p:sp>
    </p:spTree>
    <p:extLst>
      <p:ext uri="{BB962C8B-B14F-4D97-AF65-F5344CB8AC3E}">
        <p14:creationId xmlns:p14="http://schemas.microsoft.com/office/powerpoint/2010/main" val="16410075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168</Words>
  <Application>Microsoft Macintosh PowerPoint</Application>
  <PresentationFormat>On-screen Show (4:3)</PresentationFormat>
  <Paragraphs>34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Day Three Review</vt:lpstr>
      <vt:lpstr>Methods</vt:lpstr>
      <vt:lpstr>Methods</vt:lpstr>
      <vt:lpstr>Impostor Syndrome</vt:lpstr>
      <vt:lpstr>PowerPoint Presentation</vt:lpstr>
      <vt:lpstr>Dunning-Kruger Effect</vt:lpstr>
      <vt:lpstr>Impostor Syndrome</vt:lpstr>
      <vt:lpstr>Reading</vt:lpstr>
      <vt:lpstr>Today (at show and tell)</vt:lpstr>
      <vt:lpstr>PowerPoint Presentation</vt:lpstr>
      <vt:lpstr>The plan…</vt:lpstr>
      <vt:lpstr>Approaches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Three Review</dc:title>
  <dc:creator>wsg4w</dc:creator>
  <cp:lastModifiedBy>Brandon Walsh</cp:lastModifiedBy>
  <cp:revision>29</cp:revision>
  <dcterms:created xsi:type="dcterms:W3CDTF">2014-08-07T11:22:34Z</dcterms:created>
  <dcterms:modified xsi:type="dcterms:W3CDTF">2017-06-08T12:25:03Z</dcterms:modified>
</cp:coreProperties>
</file>