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9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94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115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du/python/lis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print(“%s” % code + “ is the code for ” + “%s.” %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plum“: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"plum“: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"Yum!“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…	print(“Yuck”)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while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True:	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OR	&gt;&gt;&gt;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&lt;=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…	print(counter)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1			…	counter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Splat</a:t>
            </a:r>
            <a:r>
              <a:rPr lang="en" dirty="0"/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).to_a</a:t>
            </a:r>
          </a:p>
          <a:p>
            <a:pPr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letters = (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'a'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'z')</a:t>
            </a:r>
            <a:r>
              <a:rPr lang="en-US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to_a</a:t>
            </a:r>
            <a:endParaRPr lang="en"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numbers.include?(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letters === </a:t>
            </a:r>
            <a:r>
              <a:rPr lang="en" sz="27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'c'</a:t>
            </a:r>
            <a:r>
              <a:rPr lang="en" sz="2700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hello.rb</a:t>
            </a:r>
            <a:r>
              <a:rPr lang="en" dirty="0"/>
              <a:t>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b="1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b="1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Refactor </a:t>
            </a:r>
            <a:r>
              <a:rPr lang="en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hello.rb</a:t>
            </a:r>
            <a:endParaRPr lang="en-US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.empty?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sz="2400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sz="2400" dirty="0" smtClean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Now </a:t>
            </a:r>
            <a:r>
              <a:rPr lang="en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Files (CSV, text, etc)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Advanced math (linear algebra, encryption)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Internet (http, ftp, mail, etc.)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Documentation (rdoc)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Gems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x + 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"Charles Dickens"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"William Thackeray"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"Anthony Trollope"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"Gerard Manley Hopkins"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"1889"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authors.each do |author, year|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author.to_s +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kicked the bucket in "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year.to_s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Can you write this as a method?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[‘kiwi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strawberry’,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plum’]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MD“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{‘VA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Virginia’, ‘MD’: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traveller 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me of the past!"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elsif 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&amp;&amp; year &lt;=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wish you were from a cooler era."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"Hello, future traveller."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me of the past!"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elsif 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&amp;&amp; year &lt;=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wish you were from a cooler era."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"Hello, future traveller."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1878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2013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/>
              <a:t>greeting 3000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Stevens"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Stevens'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birth_dates.each do |person, b_date|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else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nineteenth_count.to_s 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twentieth_count.to_s 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collection."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‘strawberry’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‘plum’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  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“plum”:</a:t>
            </a:r>
          </a:p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…		 print(fruit) 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latin typeface="Menlo Regular"/>
                <a:cs typeface="Menlo Regular"/>
              </a:rPr>
              <a:t>plum</a:t>
            </a:r>
            <a:endParaRPr lang="en" sz="2800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1290</Words>
  <Application>Microsoft Office PowerPoint</Application>
  <PresentationFormat>On-screen Show (4:3)</PresentationFormat>
  <Paragraphs>318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Arial</vt:lpstr>
      <vt:lpstr>Calibri</vt:lpstr>
      <vt:lpstr>Courier New</vt:lpstr>
      <vt:lpstr>Courier New</vt:lpstr>
      <vt:lpstr>Menlo Regular</vt:lpstr>
      <vt:lpstr>Open Sans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Splat Operator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Ethan Reed</cp:lastModifiedBy>
  <cp:revision>108</cp:revision>
  <dcterms:modified xsi:type="dcterms:W3CDTF">2017-05-31T18:42:42Z</dcterms:modified>
</cp:coreProperties>
</file>