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2" r:id="rId6"/>
    <p:sldId id="264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DCAE1-DC13-3545-841A-A4DBCAED93AF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174F-F1AE-864A-B0AB-92F26DA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06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430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818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150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221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221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22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40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4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0E36-1438-D74D-8D9C-3089FABA7E39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4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One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2019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719451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Command Line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How do you know where you are?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make a new folder?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How do you move in to a directory</a:t>
            </a:r>
            <a:r>
              <a:rPr lang="en-US" dirty="0" smtClean="0"/>
              <a:t>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see all the files in a directory?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look up what a command does?</a:t>
            </a:r>
          </a:p>
        </p:txBody>
      </p:sp>
    </p:spTree>
    <p:extLst>
      <p:ext uri="{BB962C8B-B14F-4D97-AF65-F5344CB8AC3E}">
        <p14:creationId xmlns:p14="http://schemas.microsoft.com/office/powerpoint/2010/main" val="30272727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Git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How do you create a </a:t>
            </a:r>
            <a:r>
              <a:rPr lang="en-US" dirty="0" err="1" smtClean="0">
                <a:latin typeface="Open Sans"/>
                <a:ea typeface="Open Sans"/>
                <a:cs typeface="Open Sans"/>
              </a:rPr>
              <a:t>git</a:t>
            </a:r>
            <a:r>
              <a:rPr lang="en-US" dirty="0" smtClean="0">
                <a:latin typeface="Open Sans"/>
                <a:ea typeface="Open Sans"/>
                <a:cs typeface="Open Sans"/>
              </a:rPr>
              <a:t> repository?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the </a:t>
            </a:r>
            <a:r>
              <a:rPr lang="en-US" dirty="0" err="1" smtClean="0"/>
              <a:t>git</a:t>
            </a:r>
            <a:r>
              <a:rPr lang="en-US" dirty="0" smtClean="0"/>
              <a:t> workflow we kept going over?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is the relationship between </a:t>
            </a:r>
            <a:r>
              <a:rPr lang="en-US" dirty="0" err="1"/>
              <a:t>git</a:t>
            </a:r>
            <a:r>
              <a:rPr lang="en-US" dirty="0"/>
              <a:t> and </a:t>
            </a:r>
            <a:r>
              <a:rPr lang="en-US" dirty="0" err="1"/>
              <a:t>GitHub</a:t>
            </a:r>
            <a:r>
              <a:rPr lang="en-US" dirty="0" smtClean="0"/>
              <a:t>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How do you know if your code got to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78127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are some of the data types?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is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is a method?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Why Python? Why not?</a:t>
            </a:r>
          </a:p>
        </p:txBody>
      </p:sp>
    </p:spTree>
    <p:extLst>
      <p:ext uri="{BB962C8B-B14F-4D97-AF65-F5344CB8AC3E}">
        <p14:creationId xmlns:p14="http://schemas.microsoft.com/office/powerpoint/2010/main" val="96293880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is an operator?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is the Python interpreter? Is it awesome?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How do you assign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is Duck Typing</a:t>
            </a:r>
            <a:r>
              <a:rPr lang="en-US" dirty="0" smtClean="0"/>
              <a:t>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How do you run a command-line program?</a:t>
            </a:r>
          </a:p>
          <a:p>
            <a:pPr marL="38100" lvl="0" indent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9488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Troubleshooting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800" dirty="0" smtClean="0"/>
              <a:t>Don't flail </a:t>
            </a:r>
            <a:r>
              <a:rPr lang="mr-IN" sz="2800" dirty="0" smtClean="0"/>
              <a:t>–</a:t>
            </a:r>
            <a:r>
              <a:rPr lang="en-US" sz="2800" dirty="0" smtClean="0"/>
              <a:t> find information and be deliberate.</a:t>
            </a:r>
            <a:endParaRPr lang="en-US" sz="2800" dirty="0"/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800" dirty="0" smtClean="0"/>
              <a:t>Where are you? - </a:t>
            </a:r>
            <a:r>
              <a:rPr lang="en-US" sz="2800" dirty="0" err="1" smtClean="0"/>
              <a:t>pwd</a:t>
            </a:r>
            <a:endParaRPr lang="en-US" sz="2800" dirty="0"/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800" dirty="0" smtClean="0"/>
              <a:t>What do you see there? - </a:t>
            </a:r>
            <a:r>
              <a:rPr lang="en-US" sz="2800" dirty="0" err="1" smtClean="0"/>
              <a:t>ls</a:t>
            </a:r>
            <a:endParaRPr lang="en-US" sz="2800" dirty="0"/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800" dirty="0" smtClean="0"/>
              <a:t>Where are you in the </a:t>
            </a:r>
            <a:r>
              <a:rPr lang="en-US" sz="2800" dirty="0" err="1" smtClean="0"/>
              <a:t>git</a:t>
            </a:r>
            <a:r>
              <a:rPr lang="en-US" sz="2800" dirty="0" smtClean="0"/>
              <a:t> workflow? </a:t>
            </a:r>
            <a:r>
              <a:rPr lang="en-US" sz="2800" dirty="0" err="1" smtClean="0"/>
              <a:t>git</a:t>
            </a:r>
            <a:r>
              <a:rPr lang="en-US" sz="2800" dirty="0" smtClean="0"/>
              <a:t> status</a:t>
            </a:r>
            <a:endParaRPr lang="en-US" dirty="0"/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800" dirty="0" smtClean="0"/>
              <a:t>Do these commands confirm what you expected?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800" dirty="0" smtClean="0"/>
              <a:t>$ cd </a:t>
            </a:r>
            <a:r>
              <a:rPr lang="en-US" sz="2800" dirty="0" err="1" smtClean="0"/>
              <a:t>vs</a:t>
            </a:r>
            <a:r>
              <a:rPr lang="en-US" sz="2800" dirty="0" smtClean="0"/>
              <a:t> $ cd ..</a:t>
            </a:r>
          </a:p>
        </p:txBody>
      </p:sp>
    </p:spTree>
    <p:extLst>
      <p:ext uri="{BB962C8B-B14F-4D97-AF65-F5344CB8AC3E}">
        <p14:creationId xmlns:p14="http://schemas.microsoft.com/office/powerpoint/2010/main" val="14204458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Review - in Pairs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600" dirty="0" smtClean="0"/>
              <a:t>Working with the local copy of your </a:t>
            </a:r>
            <a:r>
              <a:rPr lang="en-US" sz="2600" dirty="0" err="1" smtClean="0"/>
              <a:t>github</a:t>
            </a:r>
            <a:r>
              <a:rPr lang="en-US" sz="2600" dirty="0" smtClean="0"/>
              <a:t> repository, make a Python file that executes some code based on some of the concepts from yesterday </a:t>
            </a:r>
            <a:r>
              <a:rPr lang="mr-IN" sz="2600" dirty="0" smtClean="0"/>
              <a:t>–</a:t>
            </a:r>
            <a:r>
              <a:rPr lang="en-US" sz="2600" dirty="0" smtClean="0"/>
              <a:t> printing; assigning variables; etc.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600" dirty="0" smtClean="0"/>
              <a:t>Run it to make sure it works.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600" dirty="0" smtClean="0"/>
              <a:t>Link to it from the </a:t>
            </a:r>
            <a:r>
              <a:rPr lang="en-US" sz="2600" dirty="0" err="1" smtClean="0"/>
              <a:t>index.html</a:t>
            </a:r>
            <a:r>
              <a:rPr lang="en-US" sz="2600" dirty="0" smtClean="0"/>
              <a:t> page in your portfolio</a:t>
            </a:r>
            <a:r>
              <a:rPr lang="en-US" sz="2600" dirty="0" smtClean="0"/>
              <a:t>.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600" dirty="0" smtClean="0"/>
              <a:t>Use the standard </a:t>
            </a:r>
            <a:r>
              <a:rPr lang="en-US" sz="2600" dirty="0" err="1" smtClean="0"/>
              <a:t>git</a:t>
            </a:r>
            <a:r>
              <a:rPr lang="en-US" sz="2600" dirty="0" smtClean="0"/>
              <a:t> workflow to push it to </a:t>
            </a:r>
            <a:r>
              <a:rPr lang="en-US" sz="2600" dirty="0" err="1" smtClean="0"/>
              <a:t>github</a:t>
            </a:r>
            <a:r>
              <a:rPr lang="en-US" sz="2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4111412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276</Words>
  <Application>Microsoft Macintosh PowerPoint</Application>
  <PresentationFormat>On-screen Show (4:3)</PresentationFormat>
  <Paragraphs>37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Day One Review</vt:lpstr>
      <vt:lpstr>Command Line</vt:lpstr>
      <vt:lpstr>Git</vt:lpstr>
      <vt:lpstr>Python</vt:lpstr>
      <vt:lpstr>Python</vt:lpstr>
      <vt:lpstr>Troubleshooting</vt:lpstr>
      <vt:lpstr>Review - in Pairs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One Review</dc:title>
  <dc:creator>wsg4w</dc:creator>
  <cp:lastModifiedBy>Brandon Walsh</cp:lastModifiedBy>
  <cp:revision>41</cp:revision>
  <dcterms:created xsi:type="dcterms:W3CDTF">2014-08-05T11:32:54Z</dcterms:created>
  <dcterms:modified xsi:type="dcterms:W3CDTF">2019-06-04T03:55:38Z</dcterms:modified>
</cp:coreProperties>
</file>