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58"/>
  </p:notesMasterIdLst>
  <p:sldIdLst>
    <p:sldId id="256" r:id="rId4"/>
    <p:sldId id="257" r:id="rId5"/>
    <p:sldId id="258" r:id="rId6"/>
    <p:sldId id="259" r:id="rId7"/>
    <p:sldId id="260" r:id="rId8"/>
    <p:sldId id="318" r:id="rId9"/>
    <p:sldId id="293" r:id="rId10"/>
    <p:sldId id="317" r:id="rId11"/>
    <p:sldId id="295" r:id="rId12"/>
    <p:sldId id="297" r:id="rId13"/>
    <p:sldId id="307" r:id="rId14"/>
    <p:sldId id="308" r:id="rId15"/>
    <p:sldId id="298" r:id="rId16"/>
    <p:sldId id="299" r:id="rId17"/>
    <p:sldId id="300" r:id="rId18"/>
    <p:sldId id="301" r:id="rId19"/>
    <p:sldId id="302" r:id="rId20"/>
    <p:sldId id="261" r:id="rId21"/>
    <p:sldId id="262" r:id="rId22"/>
    <p:sldId id="263" r:id="rId23"/>
    <p:sldId id="30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82" r:id="rId34"/>
    <p:sldId id="294" r:id="rId35"/>
    <p:sldId id="283" r:id="rId36"/>
    <p:sldId id="310" r:id="rId37"/>
    <p:sldId id="311" r:id="rId38"/>
    <p:sldId id="312" r:id="rId39"/>
    <p:sldId id="313" r:id="rId40"/>
    <p:sldId id="314" r:id="rId41"/>
    <p:sldId id="309" r:id="rId42"/>
    <p:sldId id="315" r:id="rId43"/>
    <p:sldId id="319" r:id="rId44"/>
    <p:sldId id="316" r:id="rId45"/>
    <p:sldId id="284" r:id="rId46"/>
    <p:sldId id="285" r:id="rId47"/>
    <p:sldId id="304" r:id="rId48"/>
    <p:sldId id="286" r:id="rId49"/>
    <p:sldId id="287" r:id="rId50"/>
    <p:sldId id="288" r:id="rId51"/>
    <p:sldId id="305" r:id="rId52"/>
    <p:sldId id="289" r:id="rId53"/>
    <p:sldId id="290" r:id="rId54"/>
    <p:sldId id="291" r:id="rId55"/>
    <p:sldId id="306" r:id="rId56"/>
    <p:sldId id="292" r:id="rId5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5"/>
    <p:restoredTop sz="94674"/>
  </p:normalViewPr>
  <p:slideViewPr>
    <p:cSldViewPr snapToGrid="0" snapToObjects="1">
      <p:cViewPr varScale="1">
        <p:scale>
          <a:sx n="63" d="100"/>
          <a:sy n="63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tableStyles" Target="tableStyles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notesMaster" Target="notesMasters/notesMaster1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4" Type="http://schemas.openxmlformats.org/officeDocument/2006/relationships/hyperlink" Target="https://developers.google.com/edu/python/list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/tutorial/introduction.html%23string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7</a:t>
            </a: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We can shorten this! 3 lines in 1: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47810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Keep in mind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that we can call the current point in the loop anything we want: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[nugget for nugget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0795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 list of 5 numbers, use a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comprehension.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a list of 5 numbers, use a 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[1,2,3,4,5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nugget in 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data.append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(nugget - 10)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[number +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10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32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8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9" y="666119"/>
            <a:ext cx="5525763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69538966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9689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print("Hi my name is Tony")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Brandon"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Ethan"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Maple"</a:t>
            </a:r>
            <a:r>
              <a:rPr lang="en-US" dirty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85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5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50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("Brandon")</a:t>
            </a:r>
          </a:p>
          <a:p>
            <a:pPr marL="3810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"Tony")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"Ethan")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"Maple"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More DRY, but we could do even better! remember our loops?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47720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2800" b="0" dirty="0">
              <a:solidFill>
                <a:schemeClr val="bg2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</a:p>
          <a:p>
            <a:pPr lvl="0">
              <a:buNone/>
            </a:pPr>
            <a:endParaRPr lang="en-US" sz="20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30000"/>
              </a:lnSpc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say_hello</a:t>
            </a:r>
            <a:r>
              <a:rPr lang="en-US" sz="2200" dirty="0"/>
              <a:t>(name):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sz="2200" dirty="0"/>
              <a:t>	print("Hi my name is " + name)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["Brandon", "Tony", "Ethan", "Maple"]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name in names:</a:t>
            </a:r>
          </a:p>
          <a:p>
            <a:pPr marL="38100">
              <a:buNone/>
            </a:pPr>
            <a:r>
              <a:rPr lang="en-US" sz="2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(name)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Pretty clearly separating the data from the use of it. Nice! SO DRY</a:t>
            </a: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225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279482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Write your own method!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Try to write another method that calls the first method.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Why might you want to do this?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Share with </a:t>
            </a:r>
            <a:r>
              <a:rPr lang="en-US" sz="2400" smtClean="0">
                <a:solidFill>
                  <a:srgbClr val="000000"/>
                </a:solidFill>
                <a:sym typeface="Open Sans"/>
              </a:rPr>
              <a:t>your neighbor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81901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</a:t>
            </a:r>
            <a:r>
              <a:rPr lang="en-US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Use a method to do so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7" y="87673"/>
            <a:ext cx="3842526" cy="66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2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for X in 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do_a_thing</a:t>
            </a:r>
            <a:endParaRPr lang="en-US" sz="3600" dirty="0" smtClean="0"/>
          </a:p>
          <a:p>
            <a:pPr lvl="0" rtl="0">
              <a:spcBef>
                <a:spcPts val="0"/>
              </a:spcBef>
              <a:buNone/>
            </a:pPr>
            <a:endParaRPr lang="en-US" sz="3600" dirty="0"/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Y is the collection you're working with.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X is our name we will give for each individual item as we step over them.</a:t>
            </a: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302023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nuggets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Error! Why is that?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57519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1761</Words>
  <Application>Microsoft Macintosh PowerPoint</Application>
  <PresentationFormat>On-screen Show (4:3)</PresentationFormat>
  <Paragraphs>500</Paragraphs>
  <Slides>54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</vt:lpstr>
      <vt:lpstr>for loop: Do something repeatedly</vt:lpstr>
      <vt:lpstr>for loop: Do something repeatedly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Comprehensions</vt:lpstr>
      <vt:lpstr>Exercise</vt:lpstr>
      <vt:lpstr>Conditional:</vt:lpstr>
      <vt:lpstr>Exercise</vt:lpstr>
      <vt:lpstr>PowerPoint Presentation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Packages</vt:lpstr>
      <vt:lpstr>Installing Packages</vt:lpstr>
      <vt:lpstr>Organization: code reuse</vt:lpstr>
      <vt:lpstr>Methods</vt:lpstr>
      <vt:lpstr>Methods</vt:lpstr>
      <vt:lpstr>Methods</vt:lpstr>
      <vt:lpstr>Methods</vt:lpstr>
      <vt:lpstr>Methods</vt:lpstr>
      <vt:lpstr>Methods</vt:lpstr>
      <vt:lpstr>Methods</vt:lpstr>
      <vt:lpstr>Variable Scope</vt:lpstr>
      <vt:lpstr>Exercise </vt:lpstr>
      <vt:lpstr>Exercise </vt:lpstr>
      <vt:lpstr>An Answer</vt:lpstr>
      <vt:lpstr>PowerPoint Presentation</vt:lpstr>
      <vt:lpstr>Exercise</vt:lpstr>
      <vt:lpstr>An Answer</vt:lpstr>
      <vt:lpstr>An Answer: improved</vt:lpstr>
      <vt:lpstr>PowerPoint Presentation</vt:lpstr>
      <vt:lpstr>Exercise</vt:lpstr>
      <vt:lpstr>An Answer</vt:lpstr>
      <vt:lpstr>An Answer: continued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Brandon Walsh</cp:lastModifiedBy>
  <cp:revision>184</cp:revision>
  <dcterms:modified xsi:type="dcterms:W3CDTF">2018-05-30T20:36:33Z</dcterms:modified>
</cp:coreProperties>
</file>