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0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want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Install on your own laptops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8687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print(“a </a:t>
            </a:r>
            <a:r>
              <a:rPr lang="en-US" sz="2400" smtClean="0"/>
              <a:t>thing”)</a:t>
            </a: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077699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168</Words>
  <Application>Microsoft Macintosh PowerPoint</Application>
  <PresentationFormat>On-screen Show (4:3)</PresentationFormat>
  <Paragraphs>34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Day Three Review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Today (at show and tell)</vt:lpstr>
      <vt:lpstr>PowerPoint Presentation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29</cp:revision>
  <dcterms:created xsi:type="dcterms:W3CDTF">2014-08-07T11:22:34Z</dcterms:created>
  <dcterms:modified xsi:type="dcterms:W3CDTF">2018-05-30T20:43:22Z</dcterms:modified>
</cp:coreProperties>
</file>