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</a:t>
            </a:r>
            <a:r>
              <a:rPr lang="en-US" sz="2400" dirty="0" err="1" smtClean="0"/>
              <a:t>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x + 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elsif 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1878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3000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1204</Words>
  <Application>Microsoft Office PowerPoint</Application>
  <PresentationFormat>On-screen Show (4:3)</PresentationFormat>
  <Paragraphs>317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Arial</vt:lpstr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Splat Operator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Ethan Reed</cp:lastModifiedBy>
  <cp:revision>116</cp:revision>
  <dcterms:modified xsi:type="dcterms:W3CDTF">2017-06-01T03:14:46Z</dcterms:modified>
</cp:coreProperties>
</file>