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1" r:id="rId4"/>
    <p:sldId id="262" r:id="rId5"/>
    <p:sldId id="263" r:id="rId6"/>
    <p:sldId id="264" r:id="rId7"/>
    <p:sldId id="276" r:id="rId8"/>
    <p:sldId id="277" r:id="rId9"/>
    <p:sldId id="275" r:id="rId10"/>
    <p:sldId id="278" r:id="rId11"/>
    <p:sldId id="279" r:id="rId12"/>
    <p:sldId id="280" r:id="rId13"/>
    <p:sldId id="265" r:id="rId14"/>
    <p:sldId id="267" r:id="rId15"/>
    <p:sldId id="268" r:id="rId16"/>
    <p:sldId id="269" r:id="rId17"/>
    <p:sldId id="271" r:id="rId18"/>
    <p:sldId id="273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54" d="100"/>
          <a:sy n="54" d="100"/>
        </p:scale>
        <p:origin x="131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DCAE1-DC13-3545-841A-A4DBCAED93AF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174F-F1AE-864A-B0AB-92F26DA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941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906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234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2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643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462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306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60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35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90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15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22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30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371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498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753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928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20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40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0E36-1438-D74D-8D9C-3089FABA7E3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4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Two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2017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719451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method_name</a:t>
            </a:r>
            <a:r>
              <a:rPr lang="en-US" sz="2400" dirty="0" smtClean="0"/>
              <a:t>(</a:t>
            </a:r>
            <a:r>
              <a:rPr lang="en-US" sz="2400" dirty="0" err="1" smtClean="0"/>
              <a:t>a_local_variable</a:t>
            </a:r>
            <a:r>
              <a:rPr lang="en-US" sz="2400" dirty="0" smtClean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a_local_variable</a:t>
            </a:r>
            <a:r>
              <a:rPr lang="en-US" sz="2400" dirty="0" smtClean="0"/>
              <a:t> exists here!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	end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err="1"/>
              <a:t>m</a:t>
            </a:r>
            <a:r>
              <a:rPr lang="en-US" sz="2400" dirty="0" err="1" smtClean="0"/>
              <a:t>ethod_name</a:t>
            </a:r>
            <a:r>
              <a:rPr lang="en-US" sz="2400" dirty="0" smtClean="0"/>
              <a:t>(</a:t>
            </a:r>
            <a:r>
              <a:rPr lang="en-US" sz="2400" dirty="0" err="1" smtClean="0"/>
              <a:t>example_variable</a:t>
            </a:r>
            <a:r>
              <a:rPr lang="en-US" sz="2400" dirty="0" smtClean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Here, </a:t>
            </a:r>
            <a:r>
              <a:rPr lang="en-US" sz="2400" dirty="0" err="1" smtClean="0"/>
              <a:t>example_method</a:t>
            </a:r>
            <a:r>
              <a:rPr lang="en-US" sz="2400" dirty="0" smtClean="0"/>
              <a:t> gets passed to the function </a:t>
            </a:r>
            <a:r>
              <a:rPr lang="en-US" sz="2400" dirty="0" err="1" smtClean="0"/>
              <a:t>method_name</a:t>
            </a:r>
            <a:r>
              <a:rPr lang="en-US" sz="2400" dirty="0" smtClean="0"/>
              <a:t>. for the scope of that function, </a:t>
            </a:r>
            <a:r>
              <a:rPr lang="en-US" sz="2400" dirty="0" err="1" smtClean="0"/>
              <a:t>a_local_variable</a:t>
            </a:r>
            <a:r>
              <a:rPr lang="en-US" sz="2400" dirty="0" smtClean="0"/>
              <a:t> is set equal to </a:t>
            </a:r>
            <a:r>
              <a:rPr lang="en-US" sz="2400" dirty="0" err="1" smtClean="0"/>
              <a:t>example_method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13984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method_name</a:t>
            </a:r>
            <a:r>
              <a:rPr lang="en-US" sz="2400" dirty="0" smtClean="0"/>
              <a:t>(</a:t>
            </a:r>
            <a:r>
              <a:rPr lang="en-US" sz="2400" dirty="0" err="1" smtClean="0"/>
              <a:t>a_local_variable</a:t>
            </a:r>
            <a:r>
              <a:rPr lang="en-US" sz="2400" dirty="0" smtClean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		puts “a thing”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end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err="1"/>
              <a:t>m</a:t>
            </a:r>
            <a:r>
              <a:rPr lang="en-US" sz="2400" dirty="0" err="1" smtClean="0"/>
              <a:t>ethod_name</a:t>
            </a:r>
            <a:r>
              <a:rPr lang="en-US" sz="2400" dirty="0" smtClean="0"/>
              <a:t>(</a:t>
            </a:r>
            <a:r>
              <a:rPr lang="en-US" sz="2400" dirty="0" err="1" smtClean="0"/>
              <a:t>example_method</a:t>
            </a:r>
            <a:r>
              <a:rPr lang="en-US" sz="2400" dirty="0" smtClean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541844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Impostor Syndrome</a:t>
            </a:r>
            <a:endParaRPr lang="en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395" y="1417637"/>
            <a:ext cx="5159210" cy="518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008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400"/>
            <a:ext cx="9144000" cy="551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4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Dunning-Kruger Effect</a:t>
            </a:r>
            <a:endParaRPr lang="en" sz="54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Cognitive bias of unskilled individuals suffering from illusory superiority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Rate their ability much higher than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064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Impostor Syndrome</a:t>
            </a:r>
            <a:endParaRPr lang="en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Your accomplishments are undeserved, invalid, you in some way not earned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(not a </a:t>
            </a:r>
            <a:r>
              <a:rPr lang="en-US" smtClean="0"/>
              <a:t>descriptive slide)</a:t>
            </a:r>
            <a:endParaRPr lang="en-US" dirty="0" smtClean="0"/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564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Reading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Tanya X Short, “Overcoming Impostor’s </a:t>
            </a:r>
            <a:r>
              <a:rPr lang="en-US" dirty="0"/>
              <a:t>Syndrome” http://</a:t>
            </a:r>
            <a:r>
              <a:rPr lang="en-US" dirty="0" err="1"/>
              <a:t>www.gamasutra.com</a:t>
            </a:r>
            <a:r>
              <a:rPr lang="en-US" dirty="0"/>
              <a:t>/blogs/</a:t>
            </a:r>
            <a:r>
              <a:rPr lang="en-US" dirty="0" err="1"/>
              <a:t>TanyaXShort</a:t>
            </a:r>
            <a:r>
              <a:rPr lang="en-US" dirty="0"/>
              <a:t>/20140716/220938/</a:t>
            </a:r>
            <a:r>
              <a:rPr lang="en-US" dirty="0" err="1"/>
              <a:t>Overcoming_Impostors_Syndrome.php</a:t>
            </a:r>
            <a:endParaRPr lang="en-US" dirty="0" smtClean="0"/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084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Plan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420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0" y="584200"/>
            <a:ext cx="33909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057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Show and Tell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Start thinking about it...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511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are some of the data types?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method?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Why Python? Why not?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happens if you use PHP in a project?</a:t>
            </a:r>
          </a:p>
        </p:txBody>
      </p:sp>
    </p:spTree>
    <p:extLst>
      <p:ext uri="{BB962C8B-B14F-4D97-AF65-F5344CB8AC3E}">
        <p14:creationId xmlns:p14="http://schemas.microsoft.com/office/powerpoint/2010/main" val="30272727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an operator?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the </a:t>
            </a:r>
            <a:r>
              <a:rPr lang="en-US" dirty="0"/>
              <a:t>Python interpreter? </a:t>
            </a:r>
            <a:r>
              <a:rPr lang="en-US" dirty="0" smtClean="0"/>
              <a:t>Is it awesome?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assign a variable?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Duck Typing?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list?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dictionary?</a:t>
            </a:r>
          </a:p>
        </p:txBody>
      </p:sp>
    </p:spTree>
    <p:extLst>
      <p:ext uri="{BB962C8B-B14F-4D97-AF65-F5344CB8AC3E}">
        <p14:creationId xmlns:p14="http://schemas.microsoft.com/office/powerpoint/2010/main" val="17789200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What’s the difference between a </a:t>
            </a:r>
            <a:r>
              <a:rPr lang="en-US" dirty="0" smtClean="0"/>
              <a:t>list and a dictionary?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step over a collection?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splat?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print something to the console?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791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run a command-line program?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</a:t>
            </a:r>
            <a:r>
              <a:rPr lang="en" dirty="0">
                <a:solidFill>
                  <a:srgbClr val="006699"/>
                </a:solidFill>
                <a:latin typeface="Menlo Regular"/>
                <a:ea typeface="Menlo Regular"/>
                <a:cs typeface="Menlo Regular"/>
                <a:sym typeface="Courier New"/>
              </a:rPr>
              <a:t>ARGV</a:t>
            </a:r>
            <a:r>
              <a:rPr lang="en-US" dirty="0" smtClean="0"/>
              <a:t>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conditional statement?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584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was the hardest thing you did yesterday?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was the easiest?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449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end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All methods start with a </a:t>
            </a:r>
            <a:r>
              <a:rPr lang="en-US" dirty="0" err="1" smtClean="0"/>
              <a:t>def</a:t>
            </a:r>
            <a:r>
              <a:rPr lang="en-US" dirty="0"/>
              <a:t> </a:t>
            </a:r>
            <a:r>
              <a:rPr lang="en-US" dirty="0" smtClean="0"/>
              <a:t>and must have an end.</a:t>
            </a:r>
          </a:p>
        </p:txBody>
      </p:sp>
    </p:spTree>
    <p:extLst>
      <p:ext uri="{BB962C8B-B14F-4D97-AF65-F5344CB8AC3E}">
        <p14:creationId xmlns:p14="http://schemas.microsoft.com/office/powerpoint/2010/main" val="3531250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/>
              <a:t>e</a:t>
            </a:r>
            <a:r>
              <a:rPr lang="en-US" dirty="0" smtClean="0"/>
              <a:t>nd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/>
              <a:t>m</a:t>
            </a:r>
            <a:r>
              <a:rPr lang="en-US" dirty="0" err="1" smtClean="0"/>
              <a:t>ethod_name</a:t>
            </a:r>
            <a:r>
              <a:rPr lang="en-US" dirty="0" smtClean="0"/>
              <a:t>()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-nothing happens when you declare a method.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- you have to call it later to execute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10773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</a:t>
            </a:r>
            <a:r>
              <a:rPr lang="en-US" dirty="0" err="1" smtClean="0"/>
              <a:t>a_local_variable</a:t>
            </a:r>
            <a:r>
              <a:rPr lang="en-US" dirty="0" smtClean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	</a:t>
            </a:r>
            <a:r>
              <a:rPr lang="en-US" dirty="0" err="1" smtClean="0"/>
              <a:t>a_local_variable</a:t>
            </a:r>
            <a:r>
              <a:rPr lang="en-US" dirty="0" smtClean="0"/>
              <a:t> exists here!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end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/>
              <a:t>m</a:t>
            </a:r>
            <a:r>
              <a:rPr lang="en-US" dirty="0" err="1" smtClean="0"/>
              <a:t>ethod_name</a:t>
            </a:r>
            <a:r>
              <a:rPr lang="en-US" dirty="0" smtClean="0"/>
              <a:t>(</a:t>
            </a:r>
            <a:r>
              <a:rPr lang="en-US" dirty="0" err="1" smtClean="0"/>
              <a:t>example_method</a:t>
            </a:r>
            <a:r>
              <a:rPr lang="en-US" dirty="0" smtClean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a_local_variable</a:t>
            </a:r>
            <a:r>
              <a:rPr lang="en-US" dirty="0" smtClean="0"/>
              <a:t> does not exist here</a:t>
            </a: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Variable scope – only exist in certain places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445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264</Words>
  <Application>Microsoft Office PowerPoint</Application>
  <PresentationFormat>On-screen Show (4:3)</PresentationFormat>
  <Paragraphs>77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Menlo Regular</vt:lpstr>
      <vt:lpstr>Open Sans</vt:lpstr>
      <vt:lpstr>Yanone Kaffeesatz Bold</vt:lpstr>
      <vt:lpstr>Yanone Kaffeesatz Regular</vt:lpstr>
      <vt:lpstr>Office Theme</vt:lpstr>
      <vt:lpstr>Day Two Review</vt:lpstr>
      <vt:lpstr>Python</vt:lpstr>
      <vt:lpstr>Python</vt:lpstr>
      <vt:lpstr>Python</vt:lpstr>
      <vt:lpstr>Python</vt:lpstr>
      <vt:lpstr>Python</vt:lpstr>
      <vt:lpstr>Methods</vt:lpstr>
      <vt:lpstr>Methods</vt:lpstr>
      <vt:lpstr>Methods</vt:lpstr>
      <vt:lpstr>Methods</vt:lpstr>
      <vt:lpstr>Methods</vt:lpstr>
      <vt:lpstr>Impostor Syndrome</vt:lpstr>
      <vt:lpstr>PowerPoint Presentation</vt:lpstr>
      <vt:lpstr>Dunning-Kruger Effect</vt:lpstr>
      <vt:lpstr>Impostor Syndrome</vt:lpstr>
      <vt:lpstr>Reading</vt:lpstr>
      <vt:lpstr>Plan</vt:lpstr>
      <vt:lpstr>PowerPoint Presentation</vt:lpstr>
      <vt:lpstr>Show and Tell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One Review</dc:title>
  <dc:creator>wsg4w</dc:creator>
  <cp:lastModifiedBy>Ethan Reed</cp:lastModifiedBy>
  <cp:revision>81</cp:revision>
  <dcterms:created xsi:type="dcterms:W3CDTF">2014-08-05T11:32:54Z</dcterms:created>
  <dcterms:modified xsi:type="dcterms:W3CDTF">2017-05-31T16:53:07Z</dcterms:modified>
</cp:coreProperties>
</file>