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/questions/291978/short-description-of-the-scoping-rules </a:t>
            </a:r>
            <a:r>
              <a:rPr lang="mr-IN" dirty="0" smtClean="0"/>
              <a:t>–</a:t>
            </a:r>
            <a:r>
              <a:rPr lang="en-US" smtClean="0"/>
              <a:t> read more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efferson-note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Objects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class?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object?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</a:rPr>
              <a:t>@foo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7775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Talk about some Rails </a:t>
            </a:r>
            <a:r>
              <a:rPr lang="en-US" dirty="0" err="1" smtClean="0"/>
              <a:t>appz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Use our mad ruby </a:t>
            </a:r>
            <a:r>
              <a:rPr lang="en-US" dirty="0" err="1" smtClean="0"/>
              <a:t>skillz</a:t>
            </a:r>
            <a:r>
              <a:rPr lang="en-US" dirty="0" smtClean="0"/>
              <a:t> to finish a Rails app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Explore your own project ideas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Apps built in Rails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AirBnB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Twitter (used to be)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Urban Dictionary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Hulu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Basecamp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Funny or Die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GitHub</a:t>
            </a:r>
            <a:r>
              <a:rPr lang="en-US" dirty="0" smtClean="0"/>
              <a:t> &lt;3</a:t>
            </a:r>
          </a:p>
        </p:txBody>
      </p:sp>
    </p:spTree>
    <p:extLst>
      <p:ext uri="{BB962C8B-B14F-4D97-AF65-F5344CB8AC3E}">
        <p14:creationId xmlns:p14="http://schemas.microsoft.com/office/powerpoint/2010/main" val="1428732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DH Apps built in Rails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Prism 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prism.scholarslab.org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Edition of Jefferson’s </a:t>
            </a:r>
            <a:r>
              <a:rPr lang="en-US" i="1" dirty="0" smtClean="0"/>
              <a:t>Notes on the State of Virginia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://jefferson-notes.herokuapp.com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Huon</a:t>
            </a:r>
            <a:r>
              <a:rPr lang="en-US" dirty="0" smtClean="0"/>
              <a:t> </a:t>
            </a:r>
            <a:r>
              <a:rPr lang="en-US" dirty="0" err="1" smtClean="0"/>
              <a:t>d’Auvergene</a:t>
            </a:r>
            <a:r>
              <a:rPr lang="en-US" dirty="0" smtClean="0"/>
              <a:t>: A Digital Edition</a:t>
            </a:r>
          </a:p>
          <a:p>
            <a:pPr marL="857250" lvl="1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https://</a:t>
            </a:r>
            <a:r>
              <a:rPr lang="en-US" dirty="0" err="1"/>
              <a:t>huon-rails.herokuapp.com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4460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162</Words>
  <Application>Microsoft Macintosh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Mangal</vt:lpstr>
      <vt:lpstr>Menlo Regular</vt:lpstr>
      <vt:lpstr>Open Sans</vt:lpstr>
      <vt:lpstr>Yanone Kaffeesatz Bold</vt:lpstr>
      <vt:lpstr>Yanone Kaffeesatz Regular</vt:lpstr>
      <vt:lpstr>Arial</vt:lpstr>
      <vt:lpstr>Office Theme</vt:lpstr>
      <vt:lpstr>Day Three Review</vt:lpstr>
      <vt:lpstr>Objects</vt:lpstr>
      <vt:lpstr>Today (at show and tell)</vt:lpstr>
      <vt:lpstr>The plan…</vt:lpstr>
      <vt:lpstr>Approaches</vt:lpstr>
      <vt:lpstr>Apps built in Rails</vt:lpstr>
      <vt:lpstr>DH Apps built in Rails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Microsoft Office User</cp:lastModifiedBy>
  <cp:revision>24</cp:revision>
  <dcterms:created xsi:type="dcterms:W3CDTF">2014-08-07T11:22:34Z</dcterms:created>
  <dcterms:modified xsi:type="dcterms:W3CDTF">2017-05-24T17:46:49Z</dcterms:modified>
</cp:coreProperties>
</file>