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60" r:id="rId4"/>
    <p:sldId id="261" r:id="rId5"/>
    <p:sldId id="262" r:id="rId6"/>
    <p:sldId id="263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5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DCAE1-DC13-3545-841A-A4DBCAED93AF}" type="datetimeFigureOut">
              <a:rPr lang="en-US" smtClean="0"/>
              <a:t>6/13/16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C174F-F1AE-864A-B0AB-92F26DAE6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8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4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40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0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4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3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1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1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E36-1438-D74D-8D9C-3089FABA7E39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80E36-1438-D74D-8D9C-3089FABA7E39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6A98-6AF2-D047-8DC9-6AA11366C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4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1" dirty="0" smtClean="0">
                <a:solidFill>
                  <a:srgbClr val="FF0000"/>
                </a:solidFill>
                <a:latin typeface="Yanone Kaffeesatz Regular"/>
                <a:cs typeface="Yanone Kaffeesatz Regular"/>
              </a:rPr>
              <a:t>Day One Review</a:t>
            </a:r>
            <a:endParaRPr lang="en" sz="7200" b="1" dirty="0">
              <a:solidFill>
                <a:srgbClr val="FF0000"/>
              </a:solidFill>
              <a:latin typeface="Yanone Kaffeesatz Regular"/>
              <a:cs typeface="Yanone Kaffeesatz Regular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HILT 2016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7194513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Command Line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How do you know where you are?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make a new folder?</a:t>
            </a:r>
          </a:p>
          <a:p>
            <a:pPr marL="45720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How do you move in to a directory</a:t>
            </a:r>
            <a:r>
              <a:rPr lang="en-US" dirty="0" smtClean="0"/>
              <a:t>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see all the files in a directory?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How do you look up what a command does?</a:t>
            </a:r>
          </a:p>
        </p:txBody>
      </p:sp>
    </p:spTree>
    <p:extLst>
      <p:ext uri="{BB962C8B-B14F-4D97-AF65-F5344CB8AC3E}">
        <p14:creationId xmlns:p14="http://schemas.microsoft.com/office/powerpoint/2010/main" val="302727271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err="1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Git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How do you create a </a:t>
            </a:r>
            <a:r>
              <a:rPr lang="en-US" dirty="0" err="1" smtClean="0">
                <a:latin typeface="Open Sans"/>
                <a:ea typeface="Open Sans"/>
                <a:cs typeface="Open Sans"/>
              </a:rPr>
              <a:t>git</a:t>
            </a:r>
            <a:r>
              <a:rPr lang="en-US" dirty="0" smtClean="0">
                <a:latin typeface="Open Sans"/>
                <a:ea typeface="Open Sans"/>
                <a:cs typeface="Open Sans"/>
              </a:rPr>
              <a:t> repository?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the </a:t>
            </a:r>
            <a:r>
              <a:rPr lang="en-US" dirty="0" err="1" smtClean="0"/>
              <a:t>git</a:t>
            </a:r>
            <a:r>
              <a:rPr lang="en-US" dirty="0" smtClean="0"/>
              <a:t> workflow we kept going over?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</a:p>
          <a:p>
            <a:pPr marL="45720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What is the relationship between </a:t>
            </a:r>
            <a:r>
              <a:rPr lang="en-US" dirty="0" err="1"/>
              <a:t>git</a:t>
            </a:r>
            <a:r>
              <a:rPr lang="en-US" dirty="0"/>
              <a:t> and </a:t>
            </a:r>
            <a:r>
              <a:rPr lang="en-US" dirty="0" err="1"/>
              <a:t>GitHub</a:t>
            </a:r>
            <a:r>
              <a:rPr lang="en-US" dirty="0" smtClean="0"/>
              <a:t>?</a:t>
            </a:r>
          </a:p>
          <a:p>
            <a:pPr marL="45720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How do you know if your code got to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  <a:p>
            <a:pPr marL="45720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78127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0"/>
            <a:ext cx="5429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85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err="1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GitHub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 &amp; Passwords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Uses advanced </a:t>
            </a:r>
            <a:r>
              <a:rPr lang="en-US" dirty="0" err="1" smtClean="0"/>
              <a:t>ssh</a:t>
            </a:r>
            <a:r>
              <a:rPr lang="en-US" dirty="0" smtClean="0"/>
              <a:t> keys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No passwords!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Need an identity</a:t>
            </a:r>
          </a:p>
        </p:txBody>
      </p:sp>
    </p:spTree>
    <p:extLst>
      <p:ext uri="{BB962C8B-B14F-4D97-AF65-F5344CB8AC3E}">
        <p14:creationId xmlns:p14="http://schemas.microsoft.com/office/powerpoint/2010/main" val="174418708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err="1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GitHub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 &amp; Passwords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00" y="2489761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4336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err="1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Github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 </a:t>
            </a:r>
            <a:r>
              <a:rPr lang="en-US" sz="7200" dirty="0" err="1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Config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Menlo Regular"/>
                <a:cs typeface="Menlo Regular"/>
              </a:rPr>
              <a:t>$ </a:t>
            </a:r>
            <a:r>
              <a:rPr lang="en-US" sz="2000" dirty="0" err="1">
                <a:latin typeface="Menlo Regular"/>
                <a:cs typeface="Menlo Regular"/>
              </a:rPr>
              <a:t>git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err="1">
                <a:latin typeface="Menlo Regular"/>
                <a:cs typeface="Menlo Regular"/>
              </a:rPr>
              <a:t>config</a:t>
            </a:r>
            <a:r>
              <a:rPr lang="en-US" sz="2000" dirty="0">
                <a:latin typeface="Menlo Regular"/>
                <a:cs typeface="Menlo Regular"/>
              </a:rPr>
              <a:t> --global </a:t>
            </a:r>
            <a:r>
              <a:rPr lang="en-US" sz="2000" dirty="0" err="1">
                <a:latin typeface="Menlo Regular"/>
                <a:cs typeface="Menlo Regular"/>
              </a:rPr>
              <a:t>user.name</a:t>
            </a:r>
            <a:r>
              <a:rPr lang="en-US" sz="2000" dirty="0">
                <a:latin typeface="Menlo Regular"/>
                <a:cs typeface="Menlo Regular"/>
              </a:rPr>
              <a:t> “Your Name”</a:t>
            </a:r>
          </a:p>
          <a:p>
            <a:pPr marL="3810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Menlo Regular"/>
                <a:cs typeface="Menlo Regular"/>
              </a:rPr>
              <a:t>$ </a:t>
            </a:r>
            <a:r>
              <a:rPr lang="en-US" sz="2000" dirty="0" err="1">
                <a:latin typeface="Menlo Regular"/>
                <a:cs typeface="Menlo Regular"/>
              </a:rPr>
              <a:t>git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err="1">
                <a:latin typeface="Menlo Regular"/>
                <a:cs typeface="Menlo Regular"/>
              </a:rPr>
              <a:t>config</a:t>
            </a:r>
            <a:r>
              <a:rPr lang="en-US" sz="2000" dirty="0">
                <a:latin typeface="Menlo Regular"/>
                <a:cs typeface="Menlo Regular"/>
              </a:rPr>
              <a:t> --global </a:t>
            </a:r>
            <a:r>
              <a:rPr lang="en-US" sz="2000" dirty="0" err="1">
                <a:latin typeface="Menlo Regular"/>
                <a:cs typeface="Menlo Regular"/>
              </a:rPr>
              <a:t>user.email</a:t>
            </a:r>
            <a:r>
              <a:rPr lang="en-US" sz="2000" dirty="0">
                <a:latin typeface="Menlo Regular"/>
                <a:cs typeface="Menlo Regular"/>
              </a:rPr>
              <a:t> </a:t>
            </a:r>
            <a:r>
              <a:rPr lang="en-US" sz="2000" dirty="0" smtClean="0">
                <a:latin typeface="Menlo Regular"/>
                <a:cs typeface="Menlo Regular"/>
              </a:rPr>
              <a:t>“</a:t>
            </a:r>
            <a:r>
              <a:rPr lang="en-US" sz="2000" dirty="0" err="1" smtClean="0">
                <a:latin typeface="Menlo Regular"/>
                <a:cs typeface="Menlo Regular"/>
              </a:rPr>
              <a:t>you</a:t>
            </a:r>
            <a:r>
              <a:rPr lang="en-US" sz="2000" dirty="0" err="1">
                <a:latin typeface="Menlo Regular"/>
                <a:cs typeface="Menlo Regular"/>
              </a:rPr>
              <a:t>@</a:t>
            </a:r>
            <a:r>
              <a:rPr lang="en-US" sz="2000" dirty="0" err="1" smtClean="0">
                <a:latin typeface="Menlo Regular"/>
                <a:cs typeface="Menlo Regular"/>
              </a:rPr>
              <a:t>place.edu</a:t>
            </a:r>
            <a:r>
              <a:rPr lang="en-US" sz="2000" dirty="0" smtClean="0">
                <a:latin typeface="Menlo Regular"/>
                <a:cs typeface="Menlo Regular"/>
              </a:rPr>
              <a:t>”</a:t>
            </a:r>
          </a:p>
          <a:p>
            <a:pPr marL="3810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000" dirty="0" smtClean="0">
                <a:latin typeface="Menlo Regular"/>
                <a:cs typeface="Menlo Regular"/>
              </a:rPr>
              <a:t>$ </a:t>
            </a:r>
            <a:r>
              <a:rPr lang="en-US" sz="2000" dirty="0" err="1" smtClean="0">
                <a:latin typeface="Menlo Regular"/>
                <a:cs typeface="Menlo Regular"/>
              </a:rPr>
              <a:t>git</a:t>
            </a:r>
            <a:r>
              <a:rPr lang="en-US" sz="2000" dirty="0" smtClean="0">
                <a:latin typeface="Menlo Regular"/>
                <a:cs typeface="Menlo Regular"/>
              </a:rPr>
              <a:t> </a:t>
            </a:r>
            <a:r>
              <a:rPr lang="en-US" sz="2000" dirty="0" err="1" smtClean="0">
                <a:latin typeface="Menlo Regular"/>
                <a:cs typeface="Menlo Regular"/>
              </a:rPr>
              <a:t>config</a:t>
            </a:r>
            <a:r>
              <a:rPr lang="en-US" sz="2000" dirty="0" smtClean="0">
                <a:latin typeface="Menlo Regular"/>
                <a:cs typeface="Menlo Regular"/>
              </a:rPr>
              <a:t> --global </a:t>
            </a:r>
            <a:r>
              <a:rPr lang="en-US" sz="2000" dirty="0" err="1" smtClean="0">
                <a:latin typeface="Menlo Regular"/>
                <a:cs typeface="Menlo Regular"/>
              </a:rPr>
              <a:t>core.editor</a:t>
            </a:r>
            <a:r>
              <a:rPr lang="en-US" sz="2000" smtClean="0">
                <a:latin typeface="Menlo Regular"/>
                <a:cs typeface="Menlo Regular"/>
              </a:rPr>
              <a:t> s</a:t>
            </a:r>
            <a:endParaRPr lang="en-US" sz="2000" dirty="0" smtClean="0">
              <a:latin typeface="Menlo Regular"/>
              <a:cs typeface="Menlo Regular"/>
            </a:endParaRPr>
          </a:p>
          <a:p>
            <a:pPr marL="3810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000" dirty="0" smtClean="0">
                <a:latin typeface="Menlo Regular"/>
                <a:cs typeface="Menlo Regular"/>
              </a:rPr>
              <a:t>$ </a:t>
            </a:r>
            <a:r>
              <a:rPr lang="en-US" sz="2000" dirty="0" err="1" smtClean="0">
                <a:latin typeface="Menlo Regular"/>
                <a:cs typeface="Menlo Regular"/>
              </a:rPr>
              <a:t>git</a:t>
            </a:r>
            <a:r>
              <a:rPr lang="en-US" sz="2000" dirty="0" smtClean="0">
                <a:latin typeface="Menlo Regular"/>
                <a:cs typeface="Menlo Regular"/>
              </a:rPr>
              <a:t> </a:t>
            </a:r>
            <a:r>
              <a:rPr lang="en-US" sz="2000" dirty="0" err="1" smtClean="0">
                <a:latin typeface="Menlo Regular"/>
                <a:cs typeface="Menlo Regular"/>
              </a:rPr>
              <a:t>config</a:t>
            </a:r>
            <a:r>
              <a:rPr lang="en-US" sz="2000" dirty="0" smtClean="0">
                <a:latin typeface="Menlo Regular"/>
                <a:cs typeface="Menlo Regular"/>
              </a:rPr>
              <a:t> --list</a:t>
            </a:r>
            <a:endParaRPr lang="en-US" sz="2000" dirty="0">
              <a:latin typeface="Menlo Regular"/>
              <a:cs typeface="Menlo Regular"/>
            </a:endParaRPr>
          </a:p>
          <a:p>
            <a:pPr marL="38100" lvl="0" indent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161179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151</Words>
  <Application>Microsoft Macintosh PowerPoint</Application>
  <PresentationFormat>On-screen Show (4:3)</PresentationFormat>
  <Paragraphs>24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Day One Review</vt:lpstr>
      <vt:lpstr>Command Line</vt:lpstr>
      <vt:lpstr>Git</vt:lpstr>
      <vt:lpstr>PowerPoint Presentation</vt:lpstr>
      <vt:lpstr>GitHub &amp; Passwords</vt:lpstr>
      <vt:lpstr>GitHub &amp; Passwords</vt:lpstr>
      <vt:lpstr>Github Config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One Review</dc:title>
  <dc:creator>wsg4w</dc:creator>
  <cp:lastModifiedBy>Brandon</cp:lastModifiedBy>
  <cp:revision>28</cp:revision>
  <dcterms:created xsi:type="dcterms:W3CDTF">2014-08-05T11:32:54Z</dcterms:created>
  <dcterms:modified xsi:type="dcterms:W3CDTF">2016-06-14T01:50:52Z</dcterms:modified>
</cp:coreProperties>
</file>