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59" r:id="rId5"/>
    <p:sldId id="260" r:id="rId6"/>
    <p:sldId id="264" r:id="rId7"/>
    <p:sldId id="261" r:id="rId8"/>
    <p:sldId id="267" r:id="rId9"/>
    <p:sldId id="269" r:id="rId10"/>
    <p:sldId id="263" r:id="rId11"/>
    <p:sldId id="265" r:id="rId12"/>
    <p:sldId id="262" r:id="rId13"/>
    <p:sldId id="270" r:id="rId14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23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7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</a:t>
            </a:r>
            <a:r>
              <a:rPr lang="en-US" sz="4300" dirty="0" smtClean="0">
                <a:solidFill>
                  <a:srgbClr val="535353"/>
                </a:solidFill>
              </a:rPr>
              <a:t>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swapped for Python</a:t>
            </a:r>
          </a:p>
          <a:p>
            <a:pPr lvl="1"/>
            <a:r>
              <a:rPr lang="en-US" dirty="0" smtClean="0"/>
              <a:t>Enforces good style and practices</a:t>
            </a:r>
          </a:p>
          <a:p>
            <a:r>
              <a:rPr lang="en-US" dirty="0" smtClean="0"/>
              <a:t>Rails swapped for working with data</a:t>
            </a:r>
          </a:p>
          <a:p>
            <a:pPr lvl="1"/>
            <a:r>
              <a:rPr lang="en-US" dirty="0" smtClean="0"/>
              <a:t>More likely to be immediately useful for you</a:t>
            </a:r>
          </a:p>
          <a:p>
            <a:pPr lvl="1"/>
            <a:r>
              <a:rPr lang="en-US" dirty="0" smtClean="0"/>
              <a:t>Targeted towards clearer audience (hopefully)</a:t>
            </a:r>
          </a:p>
        </p:txBody>
      </p:sp>
    </p:spTree>
    <p:extLst>
      <p:ext uri="{BB962C8B-B14F-4D97-AF65-F5344CB8AC3E}">
        <p14:creationId xmlns:p14="http://schemas.microsoft.com/office/powerpoint/2010/main" val="226122857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Review basics of 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Practice Python w/ real-life data acquiring, </a:t>
            </a:r>
            <a:r>
              <a:rPr lang="en-US" sz="4600" dirty="0" err="1" smtClean="0">
                <a:solidFill>
                  <a:srgbClr val="535353"/>
                </a:solidFill>
              </a:rPr>
              <a:t>munging</a:t>
            </a:r>
            <a:r>
              <a:rPr lang="en-US" sz="4600" dirty="0" smtClean="0">
                <a:solidFill>
                  <a:srgbClr val="535353"/>
                </a:solidFill>
              </a:rPr>
              <a:t>, and analysis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</a:t>
            </a:r>
            <a:r>
              <a:rPr lang="en-US" dirty="0" smtClean="0"/>
              <a:t>…36 questions to fall in love is Brandon’s favorite.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hum-</a:t>
            </a:r>
            <a:r>
              <a:rPr lang="en-US" smtClean="0"/>
              <a:t>programming.slack.com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286</Words>
  <Application>Microsoft Macintosh PowerPoint</Application>
  <PresentationFormat>Custom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Showroom</vt:lpstr>
      <vt:lpstr>Digital humanities programming  - Now with Python!</vt:lpstr>
      <vt:lpstr>PowerPoint Presentation</vt:lpstr>
      <vt:lpstr>PowerPoint Presentation</vt:lpstr>
      <vt:lpstr>Week’s Trajectory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  <vt:lpstr>Changes to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16</cp:revision>
  <dcterms:modified xsi:type="dcterms:W3CDTF">2017-05-24T12:04:50Z</dcterms:modified>
</cp:coreProperties>
</file>