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7"/>
    <p:restoredTop sz="94706"/>
  </p:normalViewPr>
  <p:slideViewPr>
    <p:cSldViewPr snapToGrid="0" snapToObjects="1">
      <p:cViewPr varScale="1">
        <p:scale>
          <a:sx n="58" d="100"/>
          <a:sy n="58" d="100"/>
        </p:scale>
        <p:origin x="6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#string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“abcdefghijklmnopqrstuvwxyz”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“b”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“cdefg”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“yz”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[“a”, “b”, “c”, “d”, “e”]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[‘a’, ‘b’, ‘c’, ‘d’]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1470</Words>
  <Application>Microsoft Office PowerPoint</Application>
  <PresentationFormat>On-screen Show (4:3)</PresentationFormat>
  <Paragraphs>389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Arial</vt:lpstr>
      <vt:lpstr>Arial</vt:lpstr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Ethan Reed</cp:lastModifiedBy>
  <cp:revision>128</cp:revision>
  <dcterms:modified xsi:type="dcterms:W3CDTF">2017-06-02T04:37:05Z</dcterms:modified>
</cp:coreProperties>
</file>